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20d7162a2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c62141dca54fe2"/>
  </p:sldMasterIdLst>
  <p:sldIdLst>
    <p:sldId xmlns:r="http://schemas.openxmlformats.org/officeDocument/2006/relationships" id="256" r:id="Rd76edd49aea54680"/>
    <p:sldId xmlns:r="http://schemas.openxmlformats.org/officeDocument/2006/relationships" id="257" r:id="Rf382c0b478d941dd"/>
    <p:sldId xmlns:r="http://schemas.openxmlformats.org/officeDocument/2006/relationships" id="258" r:id="R9c279da8e28246bf"/>
    <p:sldId xmlns:r="http://schemas.openxmlformats.org/officeDocument/2006/relationships" id="259" r:id="R9061e4f5573e436b"/>
    <p:sldId xmlns:r="http://schemas.openxmlformats.org/officeDocument/2006/relationships" id="260" r:id="R13f6af06a4ee4bcc"/>
    <p:sldId xmlns:r="http://schemas.openxmlformats.org/officeDocument/2006/relationships" id="261" r:id="R946a9faef508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62141dca54fe2" /><Relationship Type="http://schemas.openxmlformats.org/officeDocument/2006/relationships/slide" Target="/ppt/slides/slide1.xml" Id="Rd76edd49aea54680" /><Relationship Type="http://schemas.openxmlformats.org/officeDocument/2006/relationships/slide" Target="/ppt/slides/slide2.xml" Id="Rf382c0b478d941dd" /><Relationship Type="http://schemas.openxmlformats.org/officeDocument/2006/relationships/slide" Target="/ppt/slides/slide3.xml" Id="R9c279da8e28246bf" /><Relationship Type="http://schemas.openxmlformats.org/officeDocument/2006/relationships/slide" Target="/ppt/slides/slide4.xml" Id="R9061e4f5573e436b" /><Relationship Type="http://schemas.openxmlformats.org/officeDocument/2006/relationships/slide" Target="/ppt/slides/slide5.xml" Id="R13f6af06a4ee4bcc" /><Relationship Type="http://schemas.openxmlformats.org/officeDocument/2006/relationships/slide" Target="/ppt/slides/slide6.xml" Id="R946a9faef508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2d1037a33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e90ef60db4a2b" /><Relationship Type="http://schemas.openxmlformats.org/officeDocument/2006/relationships/theme" Target="/ppt/slideMasters/theme/theme1.xml" Id="R8cbade9b582044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e90ef60db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996df66734e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d25b90be9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a645de5284f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dcc0ce983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451c6f9dd45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7981e475f47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DYRLEGEKONTOR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DYRLEGEKONTOR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DYRLEGEKONTOR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DYRLEGEKONTOR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DYRLEGEKONTOR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DYRLEGEKONTOR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Rosenberg Ringgate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927 026 708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DYRLEGEKONTOR AS</a:t>
            </a:r>
          </a:p>
        </p:txBody>
      </p:sp>
    </p:spTree>
  </p:cSld>
  <p:clrMapOvr>
    <a:masterClrMapping xmlns:a="http://schemas.openxmlformats.org/drawingml/2006/main"/>
  </p:clrMapOvr>
</p:sld>
</file>