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9b4e2998b49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1412217e7b43de"/>
  </p:sldMasterIdLst>
  <p:sldIdLst>
    <p:sldId xmlns:r="http://schemas.openxmlformats.org/officeDocument/2006/relationships" id="256" r:id="R38fed3a9904c4ad4"/>
    <p:sldId xmlns:r="http://schemas.openxmlformats.org/officeDocument/2006/relationships" id="257" r:id="Rbc7a6bf0d500479b"/>
    <p:sldId xmlns:r="http://schemas.openxmlformats.org/officeDocument/2006/relationships" id="258" r:id="Re9e685fb313244d4"/>
    <p:sldId xmlns:r="http://schemas.openxmlformats.org/officeDocument/2006/relationships" id="259" r:id="Rd4e0c7b5fe5d433d"/>
    <p:sldId xmlns:r="http://schemas.openxmlformats.org/officeDocument/2006/relationships" id="260" r:id="R390f43e6460a4b45"/>
    <p:sldId xmlns:r="http://schemas.openxmlformats.org/officeDocument/2006/relationships" id="261" r:id="Ra9f78a593f7347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1412217e7b43de" /><Relationship Type="http://schemas.openxmlformats.org/officeDocument/2006/relationships/slide" Target="/ppt/slides/slide1.xml" Id="R38fed3a9904c4ad4" /><Relationship Type="http://schemas.openxmlformats.org/officeDocument/2006/relationships/slide" Target="/ppt/slides/slide2.xml" Id="Rbc7a6bf0d500479b" /><Relationship Type="http://schemas.openxmlformats.org/officeDocument/2006/relationships/slide" Target="/ppt/slides/slide3.xml" Id="Re9e685fb313244d4" /><Relationship Type="http://schemas.openxmlformats.org/officeDocument/2006/relationships/slide" Target="/ppt/slides/slide4.xml" Id="Rd4e0c7b5fe5d433d" /><Relationship Type="http://schemas.openxmlformats.org/officeDocument/2006/relationships/slide" Target="/ppt/slides/slide5.xml" Id="R390f43e6460a4b45" /><Relationship Type="http://schemas.openxmlformats.org/officeDocument/2006/relationships/slide" Target="/ppt/slides/slide6.xml" Id="Ra9f78a593f7347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5af77a01445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9d9940e5e4881" /><Relationship Type="http://schemas.openxmlformats.org/officeDocument/2006/relationships/theme" Target="/ppt/slideMasters/theme/theme1.xml" Id="R21d5b2bbde9f4c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9d9940e5e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71cd5b50b43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0b918eac447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f21ff7cd04a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0fb62df09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6b9f4aa67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2faddefd947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SKIAB NORGESFASTIGHETER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927 033 402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SKIAB NORGESFASTIGHETER AS</a:t>
            </a:r>
          </a:p>
        </p:txBody>
      </p:sp>
    </p:spTree>
  </p:cSld>
  <p:clrMapOvr>
    <a:masterClrMapping xmlns:a="http://schemas.openxmlformats.org/drawingml/2006/main"/>
  </p:clrMapOvr>
</p:sld>
</file>