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05ac1611f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d9429876645a3"/>
  </p:sldMasterIdLst>
  <p:sldIdLst>
    <p:sldId xmlns:r="http://schemas.openxmlformats.org/officeDocument/2006/relationships" id="256" r:id="R6d29f5528cef40ff"/>
    <p:sldId xmlns:r="http://schemas.openxmlformats.org/officeDocument/2006/relationships" id="257" r:id="Re0d229a69e7e4e58"/>
    <p:sldId xmlns:r="http://schemas.openxmlformats.org/officeDocument/2006/relationships" id="258" r:id="R117b478a499743bc"/>
    <p:sldId xmlns:r="http://schemas.openxmlformats.org/officeDocument/2006/relationships" id="259" r:id="R99b7e002fb794ed0"/>
    <p:sldId xmlns:r="http://schemas.openxmlformats.org/officeDocument/2006/relationships" id="260" r:id="Re78c85ca8d7541c0"/>
    <p:sldId xmlns:r="http://schemas.openxmlformats.org/officeDocument/2006/relationships" id="261" r:id="R5dd0f0cc572440b6"/>
    <p:sldId xmlns:r="http://schemas.openxmlformats.org/officeDocument/2006/relationships" id="262" r:id="Rd4dd344ae380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d9429876645a3" /><Relationship Type="http://schemas.openxmlformats.org/officeDocument/2006/relationships/slide" Target="/ppt/slides/slide1.xml" Id="R6d29f5528cef40ff" /><Relationship Type="http://schemas.openxmlformats.org/officeDocument/2006/relationships/slide" Target="/ppt/slides/slide2.xml" Id="Re0d229a69e7e4e58" /><Relationship Type="http://schemas.openxmlformats.org/officeDocument/2006/relationships/slide" Target="/ppt/slides/slide3.xml" Id="R117b478a499743bc" /><Relationship Type="http://schemas.openxmlformats.org/officeDocument/2006/relationships/slide" Target="/ppt/slides/slide4.xml" Id="R99b7e002fb794ed0" /><Relationship Type="http://schemas.openxmlformats.org/officeDocument/2006/relationships/slide" Target="/ppt/slides/slide5.xml" Id="Re78c85ca8d7541c0" /><Relationship Type="http://schemas.openxmlformats.org/officeDocument/2006/relationships/slide" Target="/ppt/slides/slide6.xml" Id="R5dd0f0cc572440b6" /><Relationship Type="http://schemas.openxmlformats.org/officeDocument/2006/relationships/slide" Target="/ppt/slides/slide7.xml" Id="Rd4dd344ae380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70bc1d2a7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1646863b441c3" /><Relationship Type="http://schemas.openxmlformats.org/officeDocument/2006/relationships/theme" Target="/ppt/slideMasters/theme/theme1.xml" Id="R3bb634b8d198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1646863b4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c30aa8e5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605ffa08b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6f8aa7c0d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bc9cf4b1e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2a8f52cc241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774986ccc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547382176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SKIAB NORGESFASTIGHETER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−45 303 786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338 134 073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1 195 884 987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INVEST AB (556848-5220)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