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b2b75dc39443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417d929ff34c13"/>
  </p:sldMasterIdLst>
  <p:sldIdLst>
    <p:sldId xmlns:r="http://schemas.openxmlformats.org/officeDocument/2006/relationships" id="256" r:id="R8761b80245f541dc"/>
    <p:sldId xmlns:r="http://schemas.openxmlformats.org/officeDocument/2006/relationships" id="257" r:id="Rc7226dc28318457d"/>
    <p:sldId xmlns:r="http://schemas.openxmlformats.org/officeDocument/2006/relationships" id="258" r:id="R43426167fb87443f"/>
    <p:sldId xmlns:r="http://schemas.openxmlformats.org/officeDocument/2006/relationships" id="259" r:id="R1168fca478684899"/>
    <p:sldId xmlns:r="http://schemas.openxmlformats.org/officeDocument/2006/relationships" id="260" r:id="Rfb91322c85f44615"/>
    <p:sldId xmlns:r="http://schemas.openxmlformats.org/officeDocument/2006/relationships" id="261" r:id="R40506a21997c4d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417d929ff34c13" /><Relationship Type="http://schemas.openxmlformats.org/officeDocument/2006/relationships/slide" Target="/ppt/slides/slide1.xml" Id="R8761b80245f541dc" /><Relationship Type="http://schemas.openxmlformats.org/officeDocument/2006/relationships/slide" Target="/ppt/slides/slide2.xml" Id="Rc7226dc28318457d" /><Relationship Type="http://schemas.openxmlformats.org/officeDocument/2006/relationships/slide" Target="/ppt/slides/slide3.xml" Id="R43426167fb87443f" /><Relationship Type="http://schemas.openxmlformats.org/officeDocument/2006/relationships/slide" Target="/ppt/slides/slide4.xml" Id="R1168fca478684899" /><Relationship Type="http://schemas.openxmlformats.org/officeDocument/2006/relationships/slide" Target="/ppt/slides/slide5.xml" Id="Rfb91322c85f44615" /><Relationship Type="http://schemas.openxmlformats.org/officeDocument/2006/relationships/slide" Target="/ppt/slides/slide6.xml" Id="R40506a21997c4d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20aebf6ffb41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38474f570483e" /><Relationship Type="http://schemas.openxmlformats.org/officeDocument/2006/relationships/theme" Target="/ppt/slideMasters/theme/theme1.xml" Id="R5a5484df977146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938474f57048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b613e46a64f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8f8791f844e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b191fe7b14f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96ae3bc1f42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70b071eb24a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7b010b6bc41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SURNADAL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SURNADAL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SURNADAL SPAREBANK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SURNADAL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SURNADAL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SURNADAL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11 576 444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5 453 142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6 845 696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179 979 120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181 319 540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SURNADAL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Røssmovegen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6650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927 041 596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SURNADAL SPAREBANK</a:t>
            </a:r>
          </a:p>
        </p:txBody>
      </p:sp>
    </p:spTree>
  </p:cSld>
  <p:clrMapOvr>
    <a:masterClrMapping xmlns:a="http://schemas.openxmlformats.org/drawingml/2006/main"/>
  </p:clrMapOvr>
</p:sld>
</file>