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2ce27f997f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a48b6cb6445b5"/>
  </p:sldMasterIdLst>
  <p:sldIdLst>
    <p:sldId xmlns:r="http://schemas.openxmlformats.org/officeDocument/2006/relationships" id="256" r:id="R4d221c94e81c4c49"/>
    <p:sldId xmlns:r="http://schemas.openxmlformats.org/officeDocument/2006/relationships" id="257" r:id="Rdbdac27e99c54c78"/>
    <p:sldId xmlns:r="http://schemas.openxmlformats.org/officeDocument/2006/relationships" id="258" r:id="R8ceda9129ef241e6"/>
    <p:sldId xmlns:r="http://schemas.openxmlformats.org/officeDocument/2006/relationships" id="259" r:id="R23200f2bde8045c9"/>
    <p:sldId xmlns:r="http://schemas.openxmlformats.org/officeDocument/2006/relationships" id="260" r:id="Rf4a1d358ef844604"/>
    <p:sldId xmlns:r="http://schemas.openxmlformats.org/officeDocument/2006/relationships" id="261" r:id="Ra455fae9c1154036"/>
    <p:sldId xmlns:r="http://schemas.openxmlformats.org/officeDocument/2006/relationships" id="262" r:id="Rfddd52b722e24c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a48b6cb6445b5" /><Relationship Type="http://schemas.openxmlformats.org/officeDocument/2006/relationships/slide" Target="/ppt/slides/slide1.xml" Id="R4d221c94e81c4c49" /><Relationship Type="http://schemas.openxmlformats.org/officeDocument/2006/relationships/slide" Target="/ppt/slides/slide2.xml" Id="Rdbdac27e99c54c78" /><Relationship Type="http://schemas.openxmlformats.org/officeDocument/2006/relationships/slide" Target="/ppt/slides/slide3.xml" Id="R8ceda9129ef241e6" /><Relationship Type="http://schemas.openxmlformats.org/officeDocument/2006/relationships/slide" Target="/ppt/slides/slide4.xml" Id="R23200f2bde8045c9" /><Relationship Type="http://schemas.openxmlformats.org/officeDocument/2006/relationships/slide" Target="/ppt/slides/slide5.xml" Id="Rf4a1d358ef844604" /><Relationship Type="http://schemas.openxmlformats.org/officeDocument/2006/relationships/slide" Target="/ppt/slides/slide6.xml" Id="Ra455fae9c1154036" /><Relationship Type="http://schemas.openxmlformats.org/officeDocument/2006/relationships/slide" Target="/ppt/slides/slide7.xml" Id="Rfddd52b722e24c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7721eef18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a2aabe61b4ca6" /><Relationship Type="http://schemas.openxmlformats.org/officeDocument/2006/relationships/theme" Target="/ppt/slideMasters/theme/theme1.xml" Id="Rb16672096d0c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a2aabe61b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00e5672eb41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f4288878d4f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6def9b7e8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ad34917d1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385a2e38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d2cc8035a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5cf85993d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ETCETERA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ETCETERA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ETCETERA NORWAY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ETCETERA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ETCETERA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ETCETERA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−2 304 233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ETCETERA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TEHSEEN ZAYNAB HUSSAIN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ETCETERA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 Jahnsens veg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ETCETERA NORWAY AS</a:t>
            </a:r>
          </a:p>
        </p:txBody>
      </p:sp>
    </p:spTree>
  </p:cSld>
  <p:clrMapOvr>
    <a:masterClrMapping xmlns:a="http://schemas.openxmlformats.org/drawingml/2006/main"/>
  </p:clrMapOvr>
</p:sld>
</file>