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9b12bfc64242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b4a7e8981949d7"/>
  </p:sldMasterIdLst>
  <p:sldIdLst>
    <p:sldId xmlns:r="http://schemas.openxmlformats.org/officeDocument/2006/relationships" id="256" r:id="Re8b96f3624374caa"/>
    <p:sldId xmlns:r="http://schemas.openxmlformats.org/officeDocument/2006/relationships" id="257" r:id="R0dcdce10d65f4b18"/>
    <p:sldId xmlns:r="http://schemas.openxmlformats.org/officeDocument/2006/relationships" id="258" r:id="R97f6c0553bdd49f5"/>
    <p:sldId xmlns:r="http://schemas.openxmlformats.org/officeDocument/2006/relationships" id="259" r:id="R22132ca6fa7e415f"/>
    <p:sldId xmlns:r="http://schemas.openxmlformats.org/officeDocument/2006/relationships" id="260" r:id="Rf360550980184bc5"/>
    <p:sldId xmlns:r="http://schemas.openxmlformats.org/officeDocument/2006/relationships" id="261" r:id="R990c44e9ab7049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4a7e8981949d7" /><Relationship Type="http://schemas.openxmlformats.org/officeDocument/2006/relationships/slide" Target="/ppt/slides/slide1.xml" Id="Re8b96f3624374caa" /><Relationship Type="http://schemas.openxmlformats.org/officeDocument/2006/relationships/slide" Target="/ppt/slides/slide2.xml" Id="R0dcdce10d65f4b18" /><Relationship Type="http://schemas.openxmlformats.org/officeDocument/2006/relationships/slide" Target="/ppt/slides/slide3.xml" Id="R97f6c0553bdd49f5" /><Relationship Type="http://schemas.openxmlformats.org/officeDocument/2006/relationships/slide" Target="/ppt/slides/slide4.xml" Id="R22132ca6fa7e415f" /><Relationship Type="http://schemas.openxmlformats.org/officeDocument/2006/relationships/slide" Target="/ppt/slides/slide5.xml" Id="Rf360550980184bc5" /><Relationship Type="http://schemas.openxmlformats.org/officeDocument/2006/relationships/slide" Target="/ppt/slides/slide6.xml" Id="R990c44e9ab7049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4be7ab5d143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277826b1d461c" /><Relationship Type="http://schemas.openxmlformats.org/officeDocument/2006/relationships/theme" Target="/ppt/slideMasters/theme/theme1.xml" Id="R0baa0667a3d844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3277826b1d46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99db43f3540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87ebdee3c43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8978d18d043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34c753d4f4b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9541414334c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222c2a4b840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Michael Stern Madsen, Kalkfjellet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927 048 698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