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7d79428b5146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ec08b1ea7144f7"/>
  </p:sldMasterIdLst>
  <p:sldIdLst>
    <p:sldId xmlns:r="http://schemas.openxmlformats.org/officeDocument/2006/relationships" id="256" r:id="Rcf7f9e6b633d44d0"/>
    <p:sldId xmlns:r="http://schemas.openxmlformats.org/officeDocument/2006/relationships" id="257" r:id="R12f67bd0572b42d9"/>
    <p:sldId xmlns:r="http://schemas.openxmlformats.org/officeDocument/2006/relationships" id="258" r:id="R027f0d8d808b4a71"/>
    <p:sldId xmlns:r="http://schemas.openxmlformats.org/officeDocument/2006/relationships" id="259" r:id="Rf91d3c5b0f404b1b"/>
    <p:sldId xmlns:r="http://schemas.openxmlformats.org/officeDocument/2006/relationships" id="260" r:id="R76909be294d24e77"/>
    <p:sldId xmlns:r="http://schemas.openxmlformats.org/officeDocument/2006/relationships" id="261" r:id="R4bff25b1644946eb"/>
    <p:sldId xmlns:r="http://schemas.openxmlformats.org/officeDocument/2006/relationships" id="262" r:id="R69cfbb89d23f45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ec08b1ea7144f7" /><Relationship Type="http://schemas.openxmlformats.org/officeDocument/2006/relationships/slide" Target="/ppt/slides/slide1.xml" Id="Rcf7f9e6b633d44d0" /><Relationship Type="http://schemas.openxmlformats.org/officeDocument/2006/relationships/slide" Target="/ppt/slides/slide2.xml" Id="R12f67bd0572b42d9" /><Relationship Type="http://schemas.openxmlformats.org/officeDocument/2006/relationships/slide" Target="/ppt/slides/slide3.xml" Id="R027f0d8d808b4a71" /><Relationship Type="http://schemas.openxmlformats.org/officeDocument/2006/relationships/slide" Target="/ppt/slides/slide4.xml" Id="Rf91d3c5b0f404b1b" /><Relationship Type="http://schemas.openxmlformats.org/officeDocument/2006/relationships/slide" Target="/ppt/slides/slide5.xml" Id="R76909be294d24e77" /><Relationship Type="http://schemas.openxmlformats.org/officeDocument/2006/relationships/slide" Target="/ppt/slides/slide6.xml" Id="R4bff25b1644946eb" /><Relationship Type="http://schemas.openxmlformats.org/officeDocument/2006/relationships/slide" Target="/ppt/slides/slide7.xml" Id="R69cfbb89d23f45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c2556d16e645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c4f0771ec40b3" /><Relationship Type="http://schemas.openxmlformats.org/officeDocument/2006/relationships/theme" Target="/ppt/slideMasters/theme/theme1.xml" Id="R4ad832eae87147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bc4f0771ec40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3ac520bd449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d04dd29ab41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d1dece36b41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20d3164c948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af412e8b948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e009f78b140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7f44b1a3b40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INVESTERN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INVESTERN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−154 324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−423 614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2 196 045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MADSEN MICHAEL STERN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Michael Stern Madsen, Kalkfjellet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1387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927 048 698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INVESTERN AS</a:t>
            </a:r>
          </a:p>
        </p:txBody>
      </p:sp>
    </p:spTree>
  </p:cSld>
  <p:clrMapOvr>
    <a:masterClrMapping xmlns:a="http://schemas.openxmlformats.org/drawingml/2006/main"/>
  </p:clrMapOvr>
</p:sld>
</file>