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bdb0657f8840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c4663c4ea142f0"/>
  </p:sldMasterIdLst>
  <p:sldIdLst>
    <p:sldId xmlns:r="http://schemas.openxmlformats.org/officeDocument/2006/relationships" id="256" r:id="R054bbb86e64e4481"/>
    <p:sldId xmlns:r="http://schemas.openxmlformats.org/officeDocument/2006/relationships" id="257" r:id="Raae3b1046f954aa9"/>
    <p:sldId xmlns:r="http://schemas.openxmlformats.org/officeDocument/2006/relationships" id="258" r:id="Rd87e68f3ebe647cc"/>
    <p:sldId xmlns:r="http://schemas.openxmlformats.org/officeDocument/2006/relationships" id="259" r:id="Ra3d89fb17e4b4840"/>
    <p:sldId xmlns:r="http://schemas.openxmlformats.org/officeDocument/2006/relationships" id="260" r:id="Re29b2ca9300d414c"/>
    <p:sldId xmlns:r="http://schemas.openxmlformats.org/officeDocument/2006/relationships" id="261" r:id="R3b65507e27b64d70"/>
    <p:sldId xmlns:r="http://schemas.openxmlformats.org/officeDocument/2006/relationships" id="262" r:id="R8dd06913b2a949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c4663c4ea142f0" /><Relationship Type="http://schemas.openxmlformats.org/officeDocument/2006/relationships/slide" Target="/ppt/slides/slide1.xml" Id="R054bbb86e64e4481" /><Relationship Type="http://schemas.openxmlformats.org/officeDocument/2006/relationships/slide" Target="/ppt/slides/slide2.xml" Id="Raae3b1046f954aa9" /><Relationship Type="http://schemas.openxmlformats.org/officeDocument/2006/relationships/slide" Target="/ppt/slides/slide3.xml" Id="Rd87e68f3ebe647cc" /><Relationship Type="http://schemas.openxmlformats.org/officeDocument/2006/relationships/slide" Target="/ppt/slides/slide4.xml" Id="Ra3d89fb17e4b4840" /><Relationship Type="http://schemas.openxmlformats.org/officeDocument/2006/relationships/slide" Target="/ppt/slides/slide5.xml" Id="Re29b2ca9300d414c" /><Relationship Type="http://schemas.openxmlformats.org/officeDocument/2006/relationships/slide" Target="/ppt/slides/slide6.xml" Id="R3b65507e27b64d70" /><Relationship Type="http://schemas.openxmlformats.org/officeDocument/2006/relationships/slide" Target="/ppt/slides/slide7.xml" Id="R8dd06913b2a949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81c88452124d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51ffbd5c2d4f72" /><Relationship Type="http://schemas.openxmlformats.org/officeDocument/2006/relationships/theme" Target="/ppt/slideMasters/theme/theme1.xml" Id="R408e09a96da140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51ffbd5c2d4f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6d26a05f2d4a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f3a933b9dc49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c43b51333344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4c217d9c4e4c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78b0e4dba04e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fcea7c3d9440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d77d2f93d34d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INNLANDET BILUTLEIE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INNLANDET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INNLANDET BILUTLEIE AS ble etablert [år] og holder til i Hunndalen.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INNLANDET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INNLANDET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INNLANDET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7 762 373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−2 247 197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−2 947 835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467 403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27 242 037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INNLANDET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KEY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INNLANDET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Amsrudbakken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2827 Hunndalen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927 049 767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INNLANDET BILUTLEIE AS</a:t>
            </a:r>
          </a:p>
        </p:txBody>
      </p:sp>
    </p:spTree>
  </p:cSld>
  <p:clrMapOvr>
    <a:masterClrMapping xmlns:a="http://schemas.openxmlformats.org/drawingml/2006/main"/>
  </p:clrMapOvr>
</p:sld>
</file>