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f2f321cf7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75ea35bff405f"/>
  </p:sldMasterIdLst>
  <p:sldIdLst>
    <p:sldId xmlns:r="http://schemas.openxmlformats.org/officeDocument/2006/relationships" id="256" r:id="Rd343320e55b946f2"/>
    <p:sldId xmlns:r="http://schemas.openxmlformats.org/officeDocument/2006/relationships" id="257" r:id="R2dd96610dd774f4b"/>
    <p:sldId xmlns:r="http://schemas.openxmlformats.org/officeDocument/2006/relationships" id="258" r:id="R1b33b564e6c347b3"/>
    <p:sldId xmlns:r="http://schemas.openxmlformats.org/officeDocument/2006/relationships" id="259" r:id="R15e559b8ce4c47a1"/>
    <p:sldId xmlns:r="http://schemas.openxmlformats.org/officeDocument/2006/relationships" id="260" r:id="Rc088a48350994d1e"/>
    <p:sldId xmlns:r="http://schemas.openxmlformats.org/officeDocument/2006/relationships" id="261" r:id="R455dc310b7634278"/>
    <p:sldId xmlns:r="http://schemas.openxmlformats.org/officeDocument/2006/relationships" id="262" r:id="R4617597143e1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75ea35bff405f" /><Relationship Type="http://schemas.openxmlformats.org/officeDocument/2006/relationships/slide" Target="/ppt/slides/slide1.xml" Id="Rd343320e55b946f2" /><Relationship Type="http://schemas.openxmlformats.org/officeDocument/2006/relationships/slide" Target="/ppt/slides/slide2.xml" Id="R2dd96610dd774f4b" /><Relationship Type="http://schemas.openxmlformats.org/officeDocument/2006/relationships/slide" Target="/ppt/slides/slide3.xml" Id="R1b33b564e6c347b3" /><Relationship Type="http://schemas.openxmlformats.org/officeDocument/2006/relationships/slide" Target="/ppt/slides/slide4.xml" Id="R15e559b8ce4c47a1" /><Relationship Type="http://schemas.openxmlformats.org/officeDocument/2006/relationships/slide" Target="/ppt/slides/slide5.xml" Id="Rc088a48350994d1e" /><Relationship Type="http://schemas.openxmlformats.org/officeDocument/2006/relationships/slide" Target="/ppt/slides/slide6.xml" Id="R455dc310b7634278" /><Relationship Type="http://schemas.openxmlformats.org/officeDocument/2006/relationships/slide" Target="/ppt/slides/slide7.xml" Id="R4617597143e1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108fd0e1a46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e2e7e5d24ea8" /><Relationship Type="http://schemas.openxmlformats.org/officeDocument/2006/relationships/theme" Target="/ppt/slideMasters/theme/theme1.xml" Id="Rb4718222f5ad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ae2e7e5d2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9004652d9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5468bd68b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df82d661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0a314432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bcfb1cb8b47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ef8683ff49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6fa34c3c4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10 655 015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12 777 983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CECILIE SVENDBY DANIELSBERG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SVENDBY DANIELSBERG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DANIELSBERG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Danielsberg, Peter Sinneruds veg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927 059 290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 HOLDING AS</a:t>
            </a:r>
          </a:p>
        </p:txBody>
      </p:sp>
    </p:spTree>
  </p:cSld>
  <p:clrMapOvr>
    <a:masterClrMapping xmlns:a="http://schemas.openxmlformats.org/drawingml/2006/main"/>
  </p:clrMapOvr>
</p:sld>
</file>