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a30e8d33a14d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fcf61f7ead4789"/>
  </p:sldMasterIdLst>
  <p:sldIdLst>
    <p:sldId xmlns:r="http://schemas.openxmlformats.org/officeDocument/2006/relationships" id="256" r:id="R16be78f44fa84999"/>
    <p:sldId xmlns:r="http://schemas.openxmlformats.org/officeDocument/2006/relationships" id="257" r:id="R0a9c27504e354f7d"/>
    <p:sldId xmlns:r="http://schemas.openxmlformats.org/officeDocument/2006/relationships" id="258" r:id="R22bc1b14ea6546fd"/>
    <p:sldId xmlns:r="http://schemas.openxmlformats.org/officeDocument/2006/relationships" id="259" r:id="Ra77f1d56668642a4"/>
    <p:sldId xmlns:r="http://schemas.openxmlformats.org/officeDocument/2006/relationships" id="260" r:id="R3c668b8c31014eea"/>
    <p:sldId xmlns:r="http://schemas.openxmlformats.org/officeDocument/2006/relationships" id="261" r:id="R85ed3c881c9a4c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cf61f7ead4789" /><Relationship Type="http://schemas.openxmlformats.org/officeDocument/2006/relationships/slide" Target="/ppt/slides/slide1.xml" Id="R16be78f44fa84999" /><Relationship Type="http://schemas.openxmlformats.org/officeDocument/2006/relationships/slide" Target="/ppt/slides/slide2.xml" Id="R0a9c27504e354f7d" /><Relationship Type="http://schemas.openxmlformats.org/officeDocument/2006/relationships/slide" Target="/ppt/slides/slide3.xml" Id="R22bc1b14ea6546fd" /><Relationship Type="http://schemas.openxmlformats.org/officeDocument/2006/relationships/slide" Target="/ppt/slides/slide4.xml" Id="Ra77f1d56668642a4" /><Relationship Type="http://schemas.openxmlformats.org/officeDocument/2006/relationships/slide" Target="/ppt/slides/slide5.xml" Id="R3c668b8c31014eea" /><Relationship Type="http://schemas.openxmlformats.org/officeDocument/2006/relationships/slide" Target="/ppt/slides/slide6.xml" Id="R85ed3c881c9a4c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d7c08b544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a69c25bda4303" /><Relationship Type="http://schemas.openxmlformats.org/officeDocument/2006/relationships/theme" Target="/ppt/slideMasters/theme/theme1.xml" Id="Racd143763c3846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a69c25bda43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5a104e3e74b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236c536704f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fa2aec95f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cbe4cedd84e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9145d914c4e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5ae090d8a48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ARNTZEN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Gry Arntzen, Kalvdalen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8286 Nordfold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gryarntzen@gmail.com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927 065 088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ARNTZEN REVISJON AS</a:t>
            </a:r>
          </a:p>
        </p:txBody>
      </p:sp>
    </p:spTree>
  </p:cSld>
  <p:clrMapOvr>
    <a:masterClrMapping xmlns:a="http://schemas.openxmlformats.org/drawingml/2006/main"/>
  </p:clrMapOvr>
</p:sld>
</file>