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aa40ff9c1e41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7db5dcfdd84c3f"/>
  </p:sldMasterIdLst>
  <p:sldIdLst>
    <p:sldId xmlns:r="http://schemas.openxmlformats.org/officeDocument/2006/relationships" id="256" r:id="R1d30c4d43f4a48de"/>
    <p:sldId xmlns:r="http://schemas.openxmlformats.org/officeDocument/2006/relationships" id="257" r:id="Rd5beafa65bd04cb5"/>
    <p:sldId xmlns:r="http://schemas.openxmlformats.org/officeDocument/2006/relationships" id="258" r:id="R3890e8c1f8474acd"/>
    <p:sldId xmlns:r="http://schemas.openxmlformats.org/officeDocument/2006/relationships" id="259" r:id="R503fba3a36ae46f9"/>
    <p:sldId xmlns:r="http://schemas.openxmlformats.org/officeDocument/2006/relationships" id="260" r:id="R6ca35bfff3b7484c"/>
    <p:sldId xmlns:r="http://schemas.openxmlformats.org/officeDocument/2006/relationships" id="261" r:id="R6aa8aa2d08d44abb"/>
    <p:sldId xmlns:r="http://schemas.openxmlformats.org/officeDocument/2006/relationships" id="262" r:id="Rba5f357c62ec4e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db5dcfdd84c3f" /><Relationship Type="http://schemas.openxmlformats.org/officeDocument/2006/relationships/slide" Target="/ppt/slides/slide1.xml" Id="R1d30c4d43f4a48de" /><Relationship Type="http://schemas.openxmlformats.org/officeDocument/2006/relationships/slide" Target="/ppt/slides/slide2.xml" Id="Rd5beafa65bd04cb5" /><Relationship Type="http://schemas.openxmlformats.org/officeDocument/2006/relationships/slide" Target="/ppt/slides/slide3.xml" Id="R3890e8c1f8474acd" /><Relationship Type="http://schemas.openxmlformats.org/officeDocument/2006/relationships/slide" Target="/ppt/slides/slide4.xml" Id="R503fba3a36ae46f9" /><Relationship Type="http://schemas.openxmlformats.org/officeDocument/2006/relationships/slide" Target="/ppt/slides/slide5.xml" Id="R6ca35bfff3b7484c" /><Relationship Type="http://schemas.openxmlformats.org/officeDocument/2006/relationships/slide" Target="/ppt/slides/slide6.xml" Id="R6aa8aa2d08d44abb" /><Relationship Type="http://schemas.openxmlformats.org/officeDocument/2006/relationships/slide" Target="/ppt/slides/slide7.xml" Id="Rba5f357c62ec4e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c3ffb85e747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43a54af5345ca" /><Relationship Type="http://schemas.openxmlformats.org/officeDocument/2006/relationships/theme" Target="/ppt/slideMasters/theme/theme1.xml" Id="Ra50e5ad96ff547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643a54af5345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c1ede8f5047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240f74ef74b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82f90ad9f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13cb145e144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e681a531340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f043c276844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13e798c7b4f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ARNTZEN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REVISJON AS ble etablert [år] og holder til i Nordfold.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1 397 038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GRY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Gry Arntzen, Kalvdalen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8286 Nordfold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gryarntzen@gmail.com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927 065 088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