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e648e3340845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e747e62b0b4508"/>
  </p:sldMasterIdLst>
  <p:sldIdLst>
    <p:sldId xmlns:r="http://schemas.openxmlformats.org/officeDocument/2006/relationships" id="256" r:id="Rd94b3a1a61724999"/>
    <p:sldId xmlns:r="http://schemas.openxmlformats.org/officeDocument/2006/relationships" id="257" r:id="R5a541ad7eb62408a"/>
    <p:sldId xmlns:r="http://schemas.openxmlformats.org/officeDocument/2006/relationships" id="258" r:id="R4d309fb2a14f413f"/>
    <p:sldId xmlns:r="http://schemas.openxmlformats.org/officeDocument/2006/relationships" id="259" r:id="Rffbb06aa8fc04a33"/>
    <p:sldId xmlns:r="http://schemas.openxmlformats.org/officeDocument/2006/relationships" id="260" r:id="R8cc307b999f14d29"/>
    <p:sldId xmlns:r="http://schemas.openxmlformats.org/officeDocument/2006/relationships" id="261" r:id="R5413c5c3648c4abd"/>
    <p:sldId xmlns:r="http://schemas.openxmlformats.org/officeDocument/2006/relationships" id="262" r:id="R41eea656a70046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e747e62b0b4508" /><Relationship Type="http://schemas.openxmlformats.org/officeDocument/2006/relationships/slide" Target="/ppt/slides/slide1.xml" Id="Rd94b3a1a61724999" /><Relationship Type="http://schemas.openxmlformats.org/officeDocument/2006/relationships/slide" Target="/ppt/slides/slide2.xml" Id="R5a541ad7eb62408a" /><Relationship Type="http://schemas.openxmlformats.org/officeDocument/2006/relationships/slide" Target="/ppt/slides/slide3.xml" Id="R4d309fb2a14f413f" /><Relationship Type="http://schemas.openxmlformats.org/officeDocument/2006/relationships/slide" Target="/ppt/slides/slide4.xml" Id="Rffbb06aa8fc04a33" /><Relationship Type="http://schemas.openxmlformats.org/officeDocument/2006/relationships/slide" Target="/ppt/slides/slide5.xml" Id="R8cc307b999f14d29" /><Relationship Type="http://schemas.openxmlformats.org/officeDocument/2006/relationships/slide" Target="/ppt/slides/slide6.xml" Id="R5413c5c3648c4abd" /><Relationship Type="http://schemas.openxmlformats.org/officeDocument/2006/relationships/slide" Target="/ppt/slides/slide7.xml" Id="R41eea656a70046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c5fc147c4340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64c2640524892" /><Relationship Type="http://schemas.openxmlformats.org/officeDocument/2006/relationships/theme" Target="/ppt/slideMasters/theme/theme1.xml" Id="R3f29fbd18da84b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864c26405248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fbf2bad4941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912a3c78e41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0870c1a574e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3c6d586ff49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76058f48d43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7422eb0ba45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e75cf3ea443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TANGVALL ARENA 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TANGVALL ARENA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TANGVALL ARENA SENTER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TANGVALL ARENA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TANGVALL ARENA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TANGVALL ARENA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17 391 863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−4 456 966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−15 470 400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210 114 691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453 576 841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TANGVALL ARENA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TANGVALL ARENA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TANGVALL ARENA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Sentrumsveien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927 071 908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TANGVALL ARENA SENTER AS</a:t>
            </a:r>
          </a:p>
        </p:txBody>
      </p:sp>
    </p:spTree>
  </p:cSld>
  <p:clrMapOvr>
    <a:masterClrMapping xmlns:a="http://schemas.openxmlformats.org/drawingml/2006/main"/>
  </p:clrMapOvr>
</p:sld>
</file>