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9934989a0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cdf570f004e09"/>
  </p:sldMasterIdLst>
  <p:sldIdLst>
    <p:sldId xmlns:r="http://schemas.openxmlformats.org/officeDocument/2006/relationships" id="256" r:id="Rca9a98481cb04548"/>
    <p:sldId xmlns:r="http://schemas.openxmlformats.org/officeDocument/2006/relationships" id="257" r:id="R4a97d92f1e38418e"/>
    <p:sldId xmlns:r="http://schemas.openxmlformats.org/officeDocument/2006/relationships" id="258" r:id="Ra47480b519d84518"/>
    <p:sldId xmlns:r="http://schemas.openxmlformats.org/officeDocument/2006/relationships" id="259" r:id="Re1c5769130534ef0"/>
    <p:sldId xmlns:r="http://schemas.openxmlformats.org/officeDocument/2006/relationships" id="260" r:id="R872a71ad99ea4e92"/>
    <p:sldId xmlns:r="http://schemas.openxmlformats.org/officeDocument/2006/relationships" id="261" r:id="Rf364fb6ba7a24e3c"/>
    <p:sldId xmlns:r="http://schemas.openxmlformats.org/officeDocument/2006/relationships" id="262" r:id="Rfb19f0059c53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cdf570f004e09" /><Relationship Type="http://schemas.openxmlformats.org/officeDocument/2006/relationships/slide" Target="/ppt/slides/slide1.xml" Id="Rca9a98481cb04548" /><Relationship Type="http://schemas.openxmlformats.org/officeDocument/2006/relationships/slide" Target="/ppt/slides/slide2.xml" Id="R4a97d92f1e38418e" /><Relationship Type="http://schemas.openxmlformats.org/officeDocument/2006/relationships/slide" Target="/ppt/slides/slide3.xml" Id="Ra47480b519d84518" /><Relationship Type="http://schemas.openxmlformats.org/officeDocument/2006/relationships/slide" Target="/ppt/slides/slide4.xml" Id="Re1c5769130534ef0" /><Relationship Type="http://schemas.openxmlformats.org/officeDocument/2006/relationships/slide" Target="/ppt/slides/slide5.xml" Id="R872a71ad99ea4e92" /><Relationship Type="http://schemas.openxmlformats.org/officeDocument/2006/relationships/slide" Target="/ppt/slides/slide6.xml" Id="Rf364fb6ba7a24e3c" /><Relationship Type="http://schemas.openxmlformats.org/officeDocument/2006/relationships/slide" Target="/ppt/slides/slide7.xml" Id="Rfb19f0059c53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a12e09185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9a5ac0b04139" /><Relationship Type="http://schemas.openxmlformats.org/officeDocument/2006/relationships/theme" Target="/ppt/slideMasters/theme/theme1.xml" Id="Rb232dc0ec5bd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79a5ac0b0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1ba6eeac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9adce1409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d169b0ae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d7ab264e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4e4bf9dd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6cec1d539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a8c2ea72f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 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 NO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MARIUS HELNO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