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7a7b08e68645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9309c3b46413b"/>
  </p:sldMasterIdLst>
  <p:sldIdLst>
    <p:sldId xmlns:r="http://schemas.openxmlformats.org/officeDocument/2006/relationships" id="256" r:id="Rc5a6a5fc7d614206"/>
    <p:sldId xmlns:r="http://schemas.openxmlformats.org/officeDocument/2006/relationships" id="257" r:id="Rd45b3c34118f44d0"/>
    <p:sldId xmlns:r="http://schemas.openxmlformats.org/officeDocument/2006/relationships" id="258" r:id="R9a6565a4fb754ad8"/>
    <p:sldId xmlns:r="http://schemas.openxmlformats.org/officeDocument/2006/relationships" id="259" r:id="R9d83904ca16a4df7"/>
    <p:sldId xmlns:r="http://schemas.openxmlformats.org/officeDocument/2006/relationships" id="260" r:id="R4649e3191daf4483"/>
    <p:sldId xmlns:r="http://schemas.openxmlformats.org/officeDocument/2006/relationships" id="261" r:id="Rba7ff4e72dfc4ee9"/>
    <p:sldId xmlns:r="http://schemas.openxmlformats.org/officeDocument/2006/relationships" id="262" r:id="Rb77ddd2a940749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9309c3b46413b" /><Relationship Type="http://schemas.openxmlformats.org/officeDocument/2006/relationships/slide" Target="/ppt/slides/slide1.xml" Id="Rc5a6a5fc7d614206" /><Relationship Type="http://schemas.openxmlformats.org/officeDocument/2006/relationships/slide" Target="/ppt/slides/slide2.xml" Id="Rd45b3c34118f44d0" /><Relationship Type="http://schemas.openxmlformats.org/officeDocument/2006/relationships/slide" Target="/ppt/slides/slide3.xml" Id="R9a6565a4fb754ad8" /><Relationship Type="http://schemas.openxmlformats.org/officeDocument/2006/relationships/slide" Target="/ppt/slides/slide4.xml" Id="R9d83904ca16a4df7" /><Relationship Type="http://schemas.openxmlformats.org/officeDocument/2006/relationships/slide" Target="/ppt/slides/slide5.xml" Id="R4649e3191daf4483" /><Relationship Type="http://schemas.openxmlformats.org/officeDocument/2006/relationships/slide" Target="/ppt/slides/slide6.xml" Id="Rba7ff4e72dfc4ee9" /><Relationship Type="http://schemas.openxmlformats.org/officeDocument/2006/relationships/slide" Target="/ppt/slides/slide7.xml" Id="Rb77ddd2a940749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d462f308d42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11e5e2f9e44d7" /><Relationship Type="http://schemas.openxmlformats.org/officeDocument/2006/relationships/theme" Target="/ppt/slideMasters/theme/theme1.xml" Id="Re19146fb89a447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911e5e2f9e44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4528c3c97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dc3e7c7764f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ed6e8787440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820ad2914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e267dbbbe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f7f129c0542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c34e2f8e847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GJENSIDIGE MOBILITY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MOBILITY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70 673 328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3 731 511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1 099 941 325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1 120 470 363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FORSIKRING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927 075 385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MOBILITY GROUP AS</a:t>
            </a:r>
          </a:p>
        </p:txBody>
      </p:sp>
    </p:spTree>
  </p:cSld>
  <p:clrMapOvr>
    <a:masterClrMapping xmlns:a="http://schemas.openxmlformats.org/drawingml/2006/main"/>
  </p:clrMapOvr>
</p:sld>
</file>