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4e37297e2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ee06c4b594815"/>
  </p:sldMasterIdLst>
  <p:sldIdLst>
    <p:sldId xmlns:r="http://schemas.openxmlformats.org/officeDocument/2006/relationships" id="256" r:id="R1850184f0ad64317"/>
    <p:sldId xmlns:r="http://schemas.openxmlformats.org/officeDocument/2006/relationships" id="257" r:id="Rb6ad5a5ebf674d68"/>
    <p:sldId xmlns:r="http://schemas.openxmlformats.org/officeDocument/2006/relationships" id="258" r:id="R1eaf729c55614305"/>
    <p:sldId xmlns:r="http://schemas.openxmlformats.org/officeDocument/2006/relationships" id="259" r:id="Rd0bf989a7fed4a59"/>
    <p:sldId xmlns:r="http://schemas.openxmlformats.org/officeDocument/2006/relationships" id="260" r:id="R8331abc3b85e4a81"/>
    <p:sldId xmlns:r="http://schemas.openxmlformats.org/officeDocument/2006/relationships" id="261" r:id="Rd5024165c3d84f4e"/>
    <p:sldId xmlns:r="http://schemas.openxmlformats.org/officeDocument/2006/relationships" id="262" r:id="R6732d8c7eb7a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ee06c4b594815" /><Relationship Type="http://schemas.openxmlformats.org/officeDocument/2006/relationships/slide" Target="/ppt/slides/slide1.xml" Id="R1850184f0ad64317" /><Relationship Type="http://schemas.openxmlformats.org/officeDocument/2006/relationships/slide" Target="/ppt/slides/slide2.xml" Id="Rb6ad5a5ebf674d68" /><Relationship Type="http://schemas.openxmlformats.org/officeDocument/2006/relationships/slide" Target="/ppt/slides/slide3.xml" Id="R1eaf729c55614305" /><Relationship Type="http://schemas.openxmlformats.org/officeDocument/2006/relationships/slide" Target="/ppt/slides/slide4.xml" Id="Rd0bf989a7fed4a59" /><Relationship Type="http://schemas.openxmlformats.org/officeDocument/2006/relationships/slide" Target="/ppt/slides/slide5.xml" Id="R8331abc3b85e4a81" /><Relationship Type="http://schemas.openxmlformats.org/officeDocument/2006/relationships/slide" Target="/ppt/slides/slide6.xml" Id="Rd5024165c3d84f4e" /><Relationship Type="http://schemas.openxmlformats.org/officeDocument/2006/relationships/slide" Target="/ppt/slides/slide7.xml" Id="R6732d8c7eb7a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ae7c27a06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186a4ae8d4957" /><Relationship Type="http://schemas.openxmlformats.org/officeDocument/2006/relationships/theme" Target="/ppt/slideMasters/theme/theme1.xml" Id="R3229ebd28dfa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186a4ae8d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4cfa38745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f7de0beb1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d6a13d223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de1aedb05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5e7a345e3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24140d73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2e25e4926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RRVB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4 655 979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13 793 554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REGNSKAP HAMMERFEST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REGNSKAPSKONTOR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WIIKS REGNSKAPSKONTOR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Wiiks Regnskapskontor AS, Strandveien 179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927 083 728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RRVB HOLDING AS</a:t>
            </a:r>
          </a:p>
        </p:txBody>
      </p:sp>
    </p:spTree>
  </p:cSld>
  <p:clrMapOvr>
    <a:masterClrMapping xmlns:a="http://schemas.openxmlformats.org/drawingml/2006/main"/>
  </p:clrMapOvr>
</p:sld>
</file>