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2f6c1d272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3f3a2f26c4f1a"/>
  </p:sldMasterIdLst>
  <p:sldIdLst>
    <p:sldId xmlns:r="http://schemas.openxmlformats.org/officeDocument/2006/relationships" id="256" r:id="R4c8f8ee120f242eb"/>
    <p:sldId xmlns:r="http://schemas.openxmlformats.org/officeDocument/2006/relationships" id="257" r:id="R2321e71c9dfa49e2"/>
    <p:sldId xmlns:r="http://schemas.openxmlformats.org/officeDocument/2006/relationships" id="258" r:id="R04f4b85dac974141"/>
    <p:sldId xmlns:r="http://schemas.openxmlformats.org/officeDocument/2006/relationships" id="259" r:id="R42fd6b4c53234d5b"/>
    <p:sldId xmlns:r="http://schemas.openxmlformats.org/officeDocument/2006/relationships" id="260" r:id="R58b3af64c72c4b57"/>
    <p:sldId xmlns:r="http://schemas.openxmlformats.org/officeDocument/2006/relationships" id="261" r:id="R066ae05008844be9"/>
    <p:sldId xmlns:r="http://schemas.openxmlformats.org/officeDocument/2006/relationships" id="262" r:id="R9e9faee742c8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3f3a2f26c4f1a" /><Relationship Type="http://schemas.openxmlformats.org/officeDocument/2006/relationships/slide" Target="/ppt/slides/slide1.xml" Id="R4c8f8ee120f242eb" /><Relationship Type="http://schemas.openxmlformats.org/officeDocument/2006/relationships/slide" Target="/ppt/slides/slide2.xml" Id="R2321e71c9dfa49e2" /><Relationship Type="http://schemas.openxmlformats.org/officeDocument/2006/relationships/slide" Target="/ppt/slides/slide3.xml" Id="R04f4b85dac974141" /><Relationship Type="http://schemas.openxmlformats.org/officeDocument/2006/relationships/slide" Target="/ppt/slides/slide4.xml" Id="R42fd6b4c53234d5b" /><Relationship Type="http://schemas.openxmlformats.org/officeDocument/2006/relationships/slide" Target="/ppt/slides/slide5.xml" Id="R58b3af64c72c4b57" /><Relationship Type="http://schemas.openxmlformats.org/officeDocument/2006/relationships/slide" Target="/ppt/slides/slide6.xml" Id="R066ae05008844be9" /><Relationship Type="http://schemas.openxmlformats.org/officeDocument/2006/relationships/slide" Target="/ppt/slides/slide7.xml" Id="R9e9faee742c8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01f20bc17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6e925fe445fe" /><Relationship Type="http://schemas.openxmlformats.org/officeDocument/2006/relationships/theme" Target="/ppt/slideMasters/theme/theme1.xml" Id="R3f4af1c3611f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e6e925fe4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2695b8603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6f50de8e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1f9455a3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6fe16f00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6dc15691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09e64cb9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756e17ed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A-M ENTREPRENØR AS ble etablert [år] og holder til i Samuelsberg.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3 138 941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MORTEN BALLOVARRE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LERVOLL AKSEL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Løkvollveien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9144 Samuelsberg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