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d220007c7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8c48b30044ec8"/>
  </p:sldMasterIdLst>
  <p:sldIdLst>
    <p:sldId xmlns:r="http://schemas.openxmlformats.org/officeDocument/2006/relationships" id="256" r:id="Ra4c6c86aa08a4b3e"/>
    <p:sldId xmlns:r="http://schemas.openxmlformats.org/officeDocument/2006/relationships" id="257" r:id="R9b3ff4bd6e264d6c"/>
    <p:sldId xmlns:r="http://schemas.openxmlformats.org/officeDocument/2006/relationships" id="258" r:id="R0f3fab5fbacb48f9"/>
    <p:sldId xmlns:r="http://schemas.openxmlformats.org/officeDocument/2006/relationships" id="259" r:id="R9e73598b5e234016"/>
    <p:sldId xmlns:r="http://schemas.openxmlformats.org/officeDocument/2006/relationships" id="260" r:id="R376d860dedca41e7"/>
    <p:sldId xmlns:r="http://schemas.openxmlformats.org/officeDocument/2006/relationships" id="261" r:id="R218f2f9929a44dc0"/>
    <p:sldId xmlns:r="http://schemas.openxmlformats.org/officeDocument/2006/relationships" id="262" r:id="Raf1643c69b02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8c48b30044ec8" /><Relationship Type="http://schemas.openxmlformats.org/officeDocument/2006/relationships/slide" Target="/ppt/slides/slide1.xml" Id="Ra4c6c86aa08a4b3e" /><Relationship Type="http://schemas.openxmlformats.org/officeDocument/2006/relationships/slide" Target="/ppt/slides/slide2.xml" Id="R9b3ff4bd6e264d6c" /><Relationship Type="http://schemas.openxmlformats.org/officeDocument/2006/relationships/slide" Target="/ppt/slides/slide3.xml" Id="R0f3fab5fbacb48f9" /><Relationship Type="http://schemas.openxmlformats.org/officeDocument/2006/relationships/slide" Target="/ppt/slides/slide4.xml" Id="R9e73598b5e234016" /><Relationship Type="http://schemas.openxmlformats.org/officeDocument/2006/relationships/slide" Target="/ppt/slides/slide5.xml" Id="R376d860dedca41e7" /><Relationship Type="http://schemas.openxmlformats.org/officeDocument/2006/relationships/slide" Target="/ppt/slides/slide6.xml" Id="R218f2f9929a44dc0" /><Relationship Type="http://schemas.openxmlformats.org/officeDocument/2006/relationships/slide" Target="/ppt/slides/slide7.xml" Id="Raf1643c69b02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24bc79dfb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8fd6707643fb" /><Relationship Type="http://schemas.openxmlformats.org/officeDocument/2006/relationships/theme" Target="/ppt/slideMasters/theme/theme1.xml" Id="R621f65230073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f8fd67076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ffb6105c5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7638a7b7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f7eb5677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d2b259e6c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7bb113673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f1877478b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983d1267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FBA2021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−5 017 736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75 006 664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169 265 582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76,7 %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SIMSAN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LIKR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927 101 262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