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c04e429b5246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62deaeb2ec4d8d"/>
  </p:sldMasterIdLst>
  <p:sldIdLst>
    <p:sldId xmlns:r="http://schemas.openxmlformats.org/officeDocument/2006/relationships" id="256" r:id="R605427a4d50b4e82"/>
    <p:sldId xmlns:r="http://schemas.openxmlformats.org/officeDocument/2006/relationships" id="257" r:id="Rf2de550dcdc742f0"/>
    <p:sldId xmlns:r="http://schemas.openxmlformats.org/officeDocument/2006/relationships" id="258" r:id="R6a1f38309c9d4a3c"/>
    <p:sldId xmlns:r="http://schemas.openxmlformats.org/officeDocument/2006/relationships" id="259" r:id="Rdc041cfa27e14bd5"/>
    <p:sldId xmlns:r="http://schemas.openxmlformats.org/officeDocument/2006/relationships" id="260" r:id="Rd384b33f3193450c"/>
    <p:sldId xmlns:r="http://schemas.openxmlformats.org/officeDocument/2006/relationships" id="261" r:id="R18ebd5abf17947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2deaeb2ec4d8d" /><Relationship Type="http://schemas.openxmlformats.org/officeDocument/2006/relationships/slide" Target="/ppt/slides/slide1.xml" Id="R605427a4d50b4e82" /><Relationship Type="http://schemas.openxmlformats.org/officeDocument/2006/relationships/slide" Target="/ppt/slides/slide2.xml" Id="Rf2de550dcdc742f0" /><Relationship Type="http://schemas.openxmlformats.org/officeDocument/2006/relationships/slide" Target="/ppt/slides/slide3.xml" Id="R6a1f38309c9d4a3c" /><Relationship Type="http://schemas.openxmlformats.org/officeDocument/2006/relationships/slide" Target="/ppt/slides/slide4.xml" Id="Rdc041cfa27e14bd5" /><Relationship Type="http://schemas.openxmlformats.org/officeDocument/2006/relationships/slide" Target="/ppt/slides/slide5.xml" Id="Rd384b33f3193450c" /><Relationship Type="http://schemas.openxmlformats.org/officeDocument/2006/relationships/slide" Target="/ppt/slides/slide6.xml" Id="R18ebd5abf17947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43c1966f841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70785672d4767" /><Relationship Type="http://schemas.openxmlformats.org/officeDocument/2006/relationships/theme" Target="/ppt/slideMasters/theme/theme1.xml" Id="R2d8d092acacb4a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670785672d47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513cb2ca749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e466ed1ec44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335a3d60a45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41cc983bb49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9ad3837bf45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5afa50012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ACE ØKONOMIPARTNER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Pirsenteret, 4. etg., Havnegata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927 105 039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ACE ØKONOMIPARTNER AS</a:t>
            </a:r>
          </a:p>
        </p:txBody>
      </p:sp>
    </p:spTree>
  </p:cSld>
  <p:clrMapOvr>
    <a:masterClrMapping xmlns:a="http://schemas.openxmlformats.org/drawingml/2006/main"/>
  </p:clrMapOvr>
</p:sld>
</file>