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06c44901b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080bbc4cb47f1"/>
  </p:sldMasterIdLst>
  <p:sldIdLst>
    <p:sldId xmlns:r="http://schemas.openxmlformats.org/officeDocument/2006/relationships" id="256" r:id="Rafb487a991684aaa"/>
    <p:sldId xmlns:r="http://schemas.openxmlformats.org/officeDocument/2006/relationships" id="257" r:id="R7066c8ca8d2540b2"/>
    <p:sldId xmlns:r="http://schemas.openxmlformats.org/officeDocument/2006/relationships" id="258" r:id="R36a66aca05b64b4a"/>
    <p:sldId xmlns:r="http://schemas.openxmlformats.org/officeDocument/2006/relationships" id="259" r:id="R25b9cf480d2a4a00"/>
    <p:sldId xmlns:r="http://schemas.openxmlformats.org/officeDocument/2006/relationships" id="260" r:id="R77dfa7de615f4f0b"/>
    <p:sldId xmlns:r="http://schemas.openxmlformats.org/officeDocument/2006/relationships" id="261" r:id="Reab830cebbbc42a0"/>
    <p:sldId xmlns:r="http://schemas.openxmlformats.org/officeDocument/2006/relationships" id="262" r:id="R5311b7f089e6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080bbc4cb47f1" /><Relationship Type="http://schemas.openxmlformats.org/officeDocument/2006/relationships/slide" Target="/ppt/slides/slide1.xml" Id="Rafb487a991684aaa" /><Relationship Type="http://schemas.openxmlformats.org/officeDocument/2006/relationships/slide" Target="/ppt/slides/slide2.xml" Id="R7066c8ca8d2540b2" /><Relationship Type="http://schemas.openxmlformats.org/officeDocument/2006/relationships/slide" Target="/ppt/slides/slide3.xml" Id="R36a66aca05b64b4a" /><Relationship Type="http://schemas.openxmlformats.org/officeDocument/2006/relationships/slide" Target="/ppt/slides/slide4.xml" Id="R25b9cf480d2a4a00" /><Relationship Type="http://schemas.openxmlformats.org/officeDocument/2006/relationships/slide" Target="/ppt/slides/slide5.xml" Id="R77dfa7de615f4f0b" /><Relationship Type="http://schemas.openxmlformats.org/officeDocument/2006/relationships/slide" Target="/ppt/slides/slide6.xml" Id="Reab830cebbbc42a0" /><Relationship Type="http://schemas.openxmlformats.org/officeDocument/2006/relationships/slide" Target="/ppt/slides/slide7.xml" Id="R5311b7f089e6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b809321d5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34b4013c4825" /><Relationship Type="http://schemas.openxmlformats.org/officeDocument/2006/relationships/theme" Target="/ppt/slideMasters/theme/theme1.xml" Id="R10e6a921ca16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734b4013c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27c09eeb9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6e7462c2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6cd991bfe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e66fd8df3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6c1bf02b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a356e2ba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0f57198c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