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ba1cf9d1c47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076024d8d45f3"/>
  </p:sldMasterIdLst>
  <p:sldIdLst>
    <p:sldId xmlns:r="http://schemas.openxmlformats.org/officeDocument/2006/relationships" id="256" r:id="R96811c2717be4901"/>
    <p:sldId xmlns:r="http://schemas.openxmlformats.org/officeDocument/2006/relationships" id="257" r:id="R7f855003fb924d79"/>
    <p:sldId xmlns:r="http://schemas.openxmlformats.org/officeDocument/2006/relationships" id="258" r:id="R2d994e1fa4df4116"/>
    <p:sldId xmlns:r="http://schemas.openxmlformats.org/officeDocument/2006/relationships" id="259" r:id="Rcfcae01c163345d6"/>
    <p:sldId xmlns:r="http://schemas.openxmlformats.org/officeDocument/2006/relationships" id="260" r:id="R9ec4f60899004301"/>
    <p:sldId xmlns:r="http://schemas.openxmlformats.org/officeDocument/2006/relationships" id="261" r:id="Rd14cf74817e044e3"/>
    <p:sldId xmlns:r="http://schemas.openxmlformats.org/officeDocument/2006/relationships" id="262" r:id="Rbd4ec8e5985e4f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076024d8d45f3" /><Relationship Type="http://schemas.openxmlformats.org/officeDocument/2006/relationships/slide" Target="/ppt/slides/slide1.xml" Id="R96811c2717be4901" /><Relationship Type="http://schemas.openxmlformats.org/officeDocument/2006/relationships/slide" Target="/ppt/slides/slide2.xml" Id="R7f855003fb924d79" /><Relationship Type="http://schemas.openxmlformats.org/officeDocument/2006/relationships/slide" Target="/ppt/slides/slide3.xml" Id="R2d994e1fa4df4116" /><Relationship Type="http://schemas.openxmlformats.org/officeDocument/2006/relationships/slide" Target="/ppt/slides/slide4.xml" Id="Rcfcae01c163345d6" /><Relationship Type="http://schemas.openxmlformats.org/officeDocument/2006/relationships/slide" Target="/ppt/slides/slide5.xml" Id="R9ec4f60899004301" /><Relationship Type="http://schemas.openxmlformats.org/officeDocument/2006/relationships/slide" Target="/ppt/slides/slide6.xml" Id="Rd14cf74817e044e3" /><Relationship Type="http://schemas.openxmlformats.org/officeDocument/2006/relationships/slide" Target="/ppt/slides/slide7.xml" Id="Rbd4ec8e5985e4f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872ce031d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bd2c6581e406c" /><Relationship Type="http://schemas.openxmlformats.org/officeDocument/2006/relationships/theme" Target="/ppt/slideMasters/theme/theme1.xml" Id="Rf4fd14fc89a1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abd2c6581e40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903262d4c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3455fe0d5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d1190ab4a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5abe187b0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30c12cbee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b99283de74d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28eacd70e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GYDA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 REVISJON OG REGNSKAP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616 310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INGER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 Tunet, 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GYDA REVISJON OG REGNSKAP AS</a:t>
            </a:r>
          </a:p>
        </p:txBody>
      </p:sp>
    </p:spTree>
  </p:cSld>
  <p:clrMapOvr>
    <a:masterClrMapping xmlns:a="http://schemas.openxmlformats.org/drawingml/2006/main"/>
  </p:clrMapOvr>
</p:sld>
</file>