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a2535d3fc146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ec02e89f414533"/>
  </p:sldMasterIdLst>
  <p:sldIdLst>
    <p:sldId xmlns:r="http://schemas.openxmlformats.org/officeDocument/2006/relationships" id="256" r:id="R7cb620c5e12a4408"/>
    <p:sldId xmlns:r="http://schemas.openxmlformats.org/officeDocument/2006/relationships" id="257" r:id="R705bd8ccbfc64d9b"/>
    <p:sldId xmlns:r="http://schemas.openxmlformats.org/officeDocument/2006/relationships" id="258" r:id="R4f20cf375b60474a"/>
    <p:sldId xmlns:r="http://schemas.openxmlformats.org/officeDocument/2006/relationships" id="259" r:id="Rb07555c5537e449c"/>
    <p:sldId xmlns:r="http://schemas.openxmlformats.org/officeDocument/2006/relationships" id="260" r:id="R649f0b4d630e41f1"/>
    <p:sldId xmlns:r="http://schemas.openxmlformats.org/officeDocument/2006/relationships" id="261" r:id="R39c3abf1d96848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ec02e89f414533" /><Relationship Type="http://schemas.openxmlformats.org/officeDocument/2006/relationships/slide" Target="/ppt/slides/slide1.xml" Id="R7cb620c5e12a4408" /><Relationship Type="http://schemas.openxmlformats.org/officeDocument/2006/relationships/slide" Target="/ppt/slides/slide2.xml" Id="R705bd8ccbfc64d9b" /><Relationship Type="http://schemas.openxmlformats.org/officeDocument/2006/relationships/slide" Target="/ppt/slides/slide3.xml" Id="R4f20cf375b60474a" /><Relationship Type="http://schemas.openxmlformats.org/officeDocument/2006/relationships/slide" Target="/ppt/slides/slide4.xml" Id="Rb07555c5537e449c" /><Relationship Type="http://schemas.openxmlformats.org/officeDocument/2006/relationships/slide" Target="/ppt/slides/slide5.xml" Id="R649f0b4d630e41f1" /><Relationship Type="http://schemas.openxmlformats.org/officeDocument/2006/relationships/slide" Target="/ppt/slides/slide6.xml" Id="R39c3abf1d96848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8550a9893741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e3fbadadf4006" /><Relationship Type="http://schemas.openxmlformats.org/officeDocument/2006/relationships/theme" Target="/ppt/slideMasters/theme/theme1.xml" Id="R1fda0a3c1cd147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7e3fbadadf40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fad0306844a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92f6dd03d40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2c860520a41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cb4856c374c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08c0b7cbc43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fe00971c94f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SHOPPEN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927 107 708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SHOPPEN AS</a:t>
            </a:r>
          </a:p>
        </p:txBody>
      </p:sp>
    </p:spTree>
  </p:cSld>
  <p:clrMapOvr>
    <a:masterClrMapping xmlns:a="http://schemas.openxmlformats.org/drawingml/2006/main"/>
  </p:clrMapOvr>
</p:sld>
</file>