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2decee303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79bc4d5374732"/>
  </p:sldMasterIdLst>
  <p:sldIdLst>
    <p:sldId xmlns:r="http://schemas.openxmlformats.org/officeDocument/2006/relationships" id="256" r:id="R5f9060150c6a45c0"/>
    <p:sldId xmlns:r="http://schemas.openxmlformats.org/officeDocument/2006/relationships" id="257" r:id="R4e28812062cb47f7"/>
    <p:sldId xmlns:r="http://schemas.openxmlformats.org/officeDocument/2006/relationships" id="258" r:id="R90f6350b97a34f8e"/>
    <p:sldId xmlns:r="http://schemas.openxmlformats.org/officeDocument/2006/relationships" id="259" r:id="R560a213eff414bd5"/>
    <p:sldId xmlns:r="http://schemas.openxmlformats.org/officeDocument/2006/relationships" id="260" r:id="Rb33f70ea9c944ca6"/>
    <p:sldId xmlns:r="http://schemas.openxmlformats.org/officeDocument/2006/relationships" id="261" r:id="R9a253f1289414713"/>
    <p:sldId xmlns:r="http://schemas.openxmlformats.org/officeDocument/2006/relationships" id="262" r:id="R469b8e64e410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79bc4d5374732" /><Relationship Type="http://schemas.openxmlformats.org/officeDocument/2006/relationships/slide" Target="/ppt/slides/slide1.xml" Id="R5f9060150c6a45c0" /><Relationship Type="http://schemas.openxmlformats.org/officeDocument/2006/relationships/slide" Target="/ppt/slides/slide2.xml" Id="R4e28812062cb47f7" /><Relationship Type="http://schemas.openxmlformats.org/officeDocument/2006/relationships/slide" Target="/ppt/slides/slide3.xml" Id="R90f6350b97a34f8e" /><Relationship Type="http://schemas.openxmlformats.org/officeDocument/2006/relationships/slide" Target="/ppt/slides/slide4.xml" Id="R560a213eff414bd5" /><Relationship Type="http://schemas.openxmlformats.org/officeDocument/2006/relationships/slide" Target="/ppt/slides/slide5.xml" Id="Rb33f70ea9c944ca6" /><Relationship Type="http://schemas.openxmlformats.org/officeDocument/2006/relationships/slide" Target="/ppt/slides/slide6.xml" Id="R9a253f1289414713" /><Relationship Type="http://schemas.openxmlformats.org/officeDocument/2006/relationships/slide" Target="/ppt/slides/slide7.xml" Id="R469b8e64e410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94d80a01c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1511971e341cd" /><Relationship Type="http://schemas.openxmlformats.org/officeDocument/2006/relationships/theme" Target="/ppt/slideMasters/theme/theme1.xml" Id="Rb488a1ed54e4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1511971e3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b7d8afb85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2ee723660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114cc51c3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ea23394f1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155b273c1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68771af9e48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0efd821c8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4 427 091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426 372 424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430 837 854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927 120 070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