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58af7cc82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2066e8839e4476"/>
  </p:sldMasterIdLst>
  <p:sldIdLst>
    <p:sldId xmlns:r="http://schemas.openxmlformats.org/officeDocument/2006/relationships" id="256" r:id="R94bc5517411042f7"/>
    <p:sldId xmlns:r="http://schemas.openxmlformats.org/officeDocument/2006/relationships" id="257" r:id="R98e270577dcd44e7"/>
    <p:sldId xmlns:r="http://schemas.openxmlformats.org/officeDocument/2006/relationships" id="258" r:id="Rd0dcb43d6ec14854"/>
    <p:sldId xmlns:r="http://schemas.openxmlformats.org/officeDocument/2006/relationships" id="259" r:id="Rea0ef7f58a6d420f"/>
    <p:sldId xmlns:r="http://schemas.openxmlformats.org/officeDocument/2006/relationships" id="260" r:id="R02be9888c8cf4dd1"/>
    <p:sldId xmlns:r="http://schemas.openxmlformats.org/officeDocument/2006/relationships" id="261" r:id="Rffb09684658b4b34"/>
    <p:sldId xmlns:r="http://schemas.openxmlformats.org/officeDocument/2006/relationships" id="262" r:id="R32991405c7ce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066e8839e4476" /><Relationship Type="http://schemas.openxmlformats.org/officeDocument/2006/relationships/slide" Target="/ppt/slides/slide1.xml" Id="R94bc5517411042f7" /><Relationship Type="http://schemas.openxmlformats.org/officeDocument/2006/relationships/slide" Target="/ppt/slides/slide2.xml" Id="R98e270577dcd44e7" /><Relationship Type="http://schemas.openxmlformats.org/officeDocument/2006/relationships/slide" Target="/ppt/slides/slide3.xml" Id="Rd0dcb43d6ec14854" /><Relationship Type="http://schemas.openxmlformats.org/officeDocument/2006/relationships/slide" Target="/ppt/slides/slide4.xml" Id="Rea0ef7f58a6d420f" /><Relationship Type="http://schemas.openxmlformats.org/officeDocument/2006/relationships/slide" Target="/ppt/slides/slide5.xml" Id="R02be9888c8cf4dd1" /><Relationship Type="http://schemas.openxmlformats.org/officeDocument/2006/relationships/slide" Target="/ppt/slides/slide6.xml" Id="Rffb09684658b4b34" /><Relationship Type="http://schemas.openxmlformats.org/officeDocument/2006/relationships/slide" Target="/ppt/slides/slide7.xml" Id="R32991405c7ce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34f328d9b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c7a34a29a4361" /><Relationship Type="http://schemas.openxmlformats.org/officeDocument/2006/relationships/theme" Target="/ppt/slideMasters/theme/theme1.xml" Id="Rca79b9a575b647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c7a34a29a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1b8d2a0f46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35a3a5417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5613e9bbb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d362feafb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5a8ecc245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1564239e9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5f56a7ffe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TWO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TWO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9 635 536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9 635 536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BINNHOVD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KAKE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RISBRUNA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WEKO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INVEST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TVISTEIN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Alpha Corporate Finance AS, 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927 120 259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TWO AS</a:t>
            </a:r>
          </a:p>
        </p:txBody>
      </p:sp>
    </p:spTree>
  </p:cSld>
  <p:clrMapOvr>
    <a:masterClrMapping xmlns:a="http://schemas.openxmlformats.org/drawingml/2006/main"/>
  </p:clrMapOvr>
</p:sld>
</file>