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5ad745cabcf4ea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2b630c9ba664c3f"/>
  </p:sldMasterIdLst>
  <p:sldIdLst>
    <p:sldId xmlns:r="http://schemas.openxmlformats.org/officeDocument/2006/relationships" id="256" r:id="R307dea2761984280"/>
    <p:sldId xmlns:r="http://schemas.openxmlformats.org/officeDocument/2006/relationships" id="257" r:id="Re7e9a737e38344b9"/>
    <p:sldId xmlns:r="http://schemas.openxmlformats.org/officeDocument/2006/relationships" id="258" r:id="R6187825210ea44d6"/>
    <p:sldId xmlns:r="http://schemas.openxmlformats.org/officeDocument/2006/relationships" id="259" r:id="R273f6479b14c42eb"/>
    <p:sldId xmlns:r="http://schemas.openxmlformats.org/officeDocument/2006/relationships" id="260" r:id="R00a13af8f4954053"/>
    <p:sldId xmlns:r="http://schemas.openxmlformats.org/officeDocument/2006/relationships" id="261" r:id="Rfe490b09f5a6476b"/>
    <p:sldId xmlns:r="http://schemas.openxmlformats.org/officeDocument/2006/relationships" id="262" r:id="R88c4e94b070a407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2b630c9ba664c3f" /><Relationship Type="http://schemas.openxmlformats.org/officeDocument/2006/relationships/slide" Target="/ppt/slides/slide1.xml" Id="R307dea2761984280" /><Relationship Type="http://schemas.openxmlformats.org/officeDocument/2006/relationships/slide" Target="/ppt/slides/slide2.xml" Id="Re7e9a737e38344b9" /><Relationship Type="http://schemas.openxmlformats.org/officeDocument/2006/relationships/slide" Target="/ppt/slides/slide3.xml" Id="R6187825210ea44d6" /><Relationship Type="http://schemas.openxmlformats.org/officeDocument/2006/relationships/slide" Target="/ppt/slides/slide4.xml" Id="R273f6479b14c42eb" /><Relationship Type="http://schemas.openxmlformats.org/officeDocument/2006/relationships/slide" Target="/ppt/slides/slide5.xml" Id="R00a13af8f4954053" /><Relationship Type="http://schemas.openxmlformats.org/officeDocument/2006/relationships/slide" Target="/ppt/slides/slide6.xml" Id="Rfe490b09f5a6476b" /><Relationship Type="http://schemas.openxmlformats.org/officeDocument/2006/relationships/slide" Target="/ppt/slides/slide7.xml" Id="R88c4e94b070a407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5b643b41697444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81c2f7597541d8" /><Relationship Type="http://schemas.openxmlformats.org/officeDocument/2006/relationships/theme" Target="/ppt/slideMasters/theme/theme1.xml" Id="R2a45904a6c9f468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481c2f7597541d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7e8f1b65014cc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f88e0fc6ff4f5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1ca59b7a4a463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bfbbc34d3f4b6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953f51009c42f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408ef986bf4de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f7bc9e10684a7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EM EQUIPMENT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 EQUIPMENT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EM EQUIPMENT AS ble etablert [år] og holder til i Arnatveit.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 EQUIPMENT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 EQUIPMENT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 EQUIPMENT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15 726 754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−533 132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−994 893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−1 013 913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14 674 709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 EQUIPMENT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ODA LOGISTIKK AS  –  95,0 %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REIDAR JOHANNESEN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 EQUIPMENT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Magnusvegen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5262 Arnatveit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95 21 55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even@emd.as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927 121 123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 EQUIPMENT AS</a:t>
            </a:r>
          </a:p>
        </p:txBody>
      </p:sp>
    </p:spTree>
  </p:cSld>
  <p:clrMapOvr>
    <a:masterClrMapping xmlns:a="http://schemas.openxmlformats.org/drawingml/2006/main"/>
  </p:clrMapOvr>
</p:sld>
</file>