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3ba811128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fc0b30d224104"/>
  </p:sldMasterIdLst>
  <p:sldIdLst>
    <p:sldId xmlns:r="http://schemas.openxmlformats.org/officeDocument/2006/relationships" id="256" r:id="R7644c2da50414864"/>
    <p:sldId xmlns:r="http://schemas.openxmlformats.org/officeDocument/2006/relationships" id="257" r:id="R4f2c6780e1454658"/>
    <p:sldId xmlns:r="http://schemas.openxmlformats.org/officeDocument/2006/relationships" id="258" r:id="R9a790bfca9d64c2c"/>
    <p:sldId xmlns:r="http://schemas.openxmlformats.org/officeDocument/2006/relationships" id="259" r:id="R1427181ee0e84302"/>
    <p:sldId xmlns:r="http://schemas.openxmlformats.org/officeDocument/2006/relationships" id="260" r:id="Ra64dd5625a9a4709"/>
    <p:sldId xmlns:r="http://schemas.openxmlformats.org/officeDocument/2006/relationships" id="261" r:id="R6869dc1284844482"/>
    <p:sldId xmlns:r="http://schemas.openxmlformats.org/officeDocument/2006/relationships" id="262" r:id="R0c88d01ac64f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fc0b30d224104" /><Relationship Type="http://schemas.openxmlformats.org/officeDocument/2006/relationships/slide" Target="/ppt/slides/slide1.xml" Id="R7644c2da50414864" /><Relationship Type="http://schemas.openxmlformats.org/officeDocument/2006/relationships/slide" Target="/ppt/slides/slide2.xml" Id="R4f2c6780e1454658" /><Relationship Type="http://schemas.openxmlformats.org/officeDocument/2006/relationships/slide" Target="/ppt/slides/slide3.xml" Id="R9a790bfca9d64c2c" /><Relationship Type="http://schemas.openxmlformats.org/officeDocument/2006/relationships/slide" Target="/ppt/slides/slide4.xml" Id="R1427181ee0e84302" /><Relationship Type="http://schemas.openxmlformats.org/officeDocument/2006/relationships/slide" Target="/ppt/slides/slide5.xml" Id="Ra64dd5625a9a4709" /><Relationship Type="http://schemas.openxmlformats.org/officeDocument/2006/relationships/slide" Target="/ppt/slides/slide6.xml" Id="R6869dc1284844482" /><Relationship Type="http://schemas.openxmlformats.org/officeDocument/2006/relationships/slide" Target="/ppt/slides/slide7.xml" Id="R0c88d01ac64f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6546dce3845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a644094a344bc" /><Relationship Type="http://schemas.openxmlformats.org/officeDocument/2006/relationships/theme" Target="/ppt/slideMasters/theme/theme1.xml" Id="R40f588f1da51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a644094a3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3140eeb7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19f1f700a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db658a4f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49b24a5bb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7c96c2102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6f26e3de3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d40ee936e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BKT TOMTEBANK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BKT TOMTEBANK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BKT TOMTEBANK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BKT TOMTEBANK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BKT TOMTEBANK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BKT TOMTEBANK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−23 404 623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−28 775 506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−31 456 776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72 439 765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BKT TOMTEBANK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BKT TOMTEBANK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927 124 343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BKT TOMTEBANK AS</a:t>
            </a:r>
          </a:p>
        </p:txBody>
      </p:sp>
    </p:spTree>
  </p:cSld>
  <p:clrMapOvr>
    <a:masterClrMapping xmlns:a="http://schemas.openxmlformats.org/drawingml/2006/main"/>
  </p:clrMapOvr>
</p:sld>
</file>