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22fa93c82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a958a09c448ed"/>
  </p:sldMasterIdLst>
  <p:sldIdLst>
    <p:sldId xmlns:r="http://schemas.openxmlformats.org/officeDocument/2006/relationships" id="256" r:id="R70886c1125374212"/>
    <p:sldId xmlns:r="http://schemas.openxmlformats.org/officeDocument/2006/relationships" id="257" r:id="Rb3dffb4f68924d23"/>
    <p:sldId xmlns:r="http://schemas.openxmlformats.org/officeDocument/2006/relationships" id="258" r:id="R9613e0a79d8941d8"/>
    <p:sldId xmlns:r="http://schemas.openxmlformats.org/officeDocument/2006/relationships" id="259" r:id="R1475f3f758f44563"/>
    <p:sldId xmlns:r="http://schemas.openxmlformats.org/officeDocument/2006/relationships" id="260" r:id="Rcc1468307c3c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a958a09c448ed" /><Relationship Type="http://schemas.openxmlformats.org/officeDocument/2006/relationships/slide" Target="/ppt/slides/slide1.xml" Id="R70886c1125374212" /><Relationship Type="http://schemas.openxmlformats.org/officeDocument/2006/relationships/slide" Target="/ppt/slides/slide2.xml" Id="Rb3dffb4f68924d23" /><Relationship Type="http://schemas.openxmlformats.org/officeDocument/2006/relationships/slide" Target="/ppt/slides/slide3.xml" Id="R9613e0a79d8941d8" /><Relationship Type="http://schemas.openxmlformats.org/officeDocument/2006/relationships/slide" Target="/ppt/slides/slide4.xml" Id="R1475f3f758f44563" /><Relationship Type="http://schemas.openxmlformats.org/officeDocument/2006/relationships/slide" Target="/ppt/slides/slide5.xml" Id="Rcc1468307c3c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8c33cd6e6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a2e7813b47f8" /><Relationship Type="http://schemas.openxmlformats.org/officeDocument/2006/relationships/theme" Target="/ppt/slideMasters/theme/theme1.xml" Id="Rd101610e44fa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0a2e7813b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21425310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81bf757e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40739c40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66fb806d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4658cd2c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BURLACU CONSULT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BURLACU 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BURLACU CONSULT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BURLACU 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BURLACU 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BURLACU CONSULT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Vestlisvingen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927 138 999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BURLACU CONSULT</a:t>
            </a:r>
          </a:p>
        </p:txBody>
      </p:sp>
    </p:spTree>
  </p:cSld>
  <p:clrMapOvr>
    <a:masterClrMapping xmlns:a="http://schemas.openxmlformats.org/drawingml/2006/main"/>
  </p:clrMapOvr>
</p:sld>
</file>