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2c349d5b2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b59ee3db548f7"/>
  </p:sldMasterIdLst>
  <p:sldIdLst>
    <p:sldId xmlns:r="http://schemas.openxmlformats.org/officeDocument/2006/relationships" id="256" r:id="R578f01560fff4da4"/>
    <p:sldId xmlns:r="http://schemas.openxmlformats.org/officeDocument/2006/relationships" id="257" r:id="R9c2af45ed87e4daa"/>
    <p:sldId xmlns:r="http://schemas.openxmlformats.org/officeDocument/2006/relationships" id="258" r:id="Rd90f5b52758b4ae7"/>
    <p:sldId xmlns:r="http://schemas.openxmlformats.org/officeDocument/2006/relationships" id="259" r:id="R7e9aded76d3b469d"/>
    <p:sldId xmlns:r="http://schemas.openxmlformats.org/officeDocument/2006/relationships" id="260" r:id="Rd7bc0106ed064b95"/>
    <p:sldId xmlns:r="http://schemas.openxmlformats.org/officeDocument/2006/relationships" id="261" r:id="Rdaf19ba471414c0c"/>
    <p:sldId xmlns:r="http://schemas.openxmlformats.org/officeDocument/2006/relationships" id="262" r:id="R6e4796131a48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b59ee3db548f7" /><Relationship Type="http://schemas.openxmlformats.org/officeDocument/2006/relationships/slide" Target="/ppt/slides/slide1.xml" Id="R578f01560fff4da4" /><Relationship Type="http://schemas.openxmlformats.org/officeDocument/2006/relationships/slide" Target="/ppt/slides/slide2.xml" Id="R9c2af45ed87e4daa" /><Relationship Type="http://schemas.openxmlformats.org/officeDocument/2006/relationships/slide" Target="/ppt/slides/slide3.xml" Id="Rd90f5b52758b4ae7" /><Relationship Type="http://schemas.openxmlformats.org/officeDocument/2006/relationships/slide" Target="/ppt/slides/slide4.xml" Id="R7e9aded76d3b469d" /><Relationship Type="http://schemas.openxmlformats.org/officeDocument/2006/relationships/slide" Target="/ppt/slides/slide5.xml" Id="Rd7bc0106ed064b95" /><Relationship Type="http://schemas.openxmlformats.org/officeDocument/2006/relationships/slide" Target="/ppt/slides/slide6.xml" Id="Rdaf19ba471414c0c" /><Relationship Type="http://schemas.openxmlformats.org/officeDocument/2006/relationships/slide" Target="/ppt/slides/slide7.xml" Id="R6e4796131a48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10076e368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03da06fd44f8" /><Relationship Type="http://schemas.openxmlformats.org/officeDocument/2006/relationships/theme" Target="/ppt/slideMasters/theme/theme1.xml" Id="R74a3388145b2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003da06fd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60d057a0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d84f8e5a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71344381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21632c305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f498e6d8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a57463fc9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48126947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LANGUM HENRIK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Langum, Sørkedalsveien 201B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