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a60d9909ad46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35ba1e5a094e8b"/>
  </p:sldMasterIdLst>
  <p:sldIdLst>
    <p:sldId xmlns:r="http://schemas.openxmlformats.org/officeDocument/2006/relationships" id="256" r:id="Raf4c4a86c41940c8"/>
    <p:sldId xmlns:r="http://schemas.openxmlformats.org/officeDocument/2006/relationships" id="257" r:id="R9239a1c1e89344a8"/>
    <p:sldId xmlns:r="http://schemas.openxmlformats.org/officeDocument/2006/relationships" id="258" r:id="Re29d73ca61f445f3"/>
    <p:sldId xmlns:r="http://schemas.openxmlformats.org/officeDocument/2006/relationships" id="259" r:id="R779f15e1ac824f29"/>
    <p:sldId xmlns:r="http://schemas.openxmlformats.org/officeDocument/2006/relationships" id="260" r:id="R76e2c28cca5544b2"/>
    <p:sldId xmlns:r="http://schemas.openxmlformats.org/officeDocument/2006/relationships" id="261" r:id="Rb747f146875a499d"/>
    <p:sldId xmlns:r="http://schemas.openxmlformats.org/officeDocument/2006/relationships" id="262" r:id="R0cc9a6b7ee2f4f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35ba1e5a094e8b" /><Relationship Type="http://schemas.openxmlformats.org/officeDocument/2006/relationships/slide" Target="/ppt/slides/slide1.xml" Id="Raf4c4a86c41940c8" /><Relationship Type="http://schemas.openxmlformats.org/officeDocument/2006/relationships/slide" Target="/ppt/slides/slide2.xml" Id="R9239a1c1e89344a8" /><Relationship Type="http://schemas.openxmlformats.org/officeDocument/2006/relationships/slide" Target="/ppt/slides/slide3.xml" Id="Re29d73ca61f445f3" /><Relationship Type="http://schemas.openxmlformats.org/officeDocument/2006/relationships/slide" Target="/ppt/slides/slide4.xml" Id="R779f15e1ac824f29" /><Relationship Type="http://schemas.openxmlformats.org/officeDocument/2006/relationships/slide" Target="/ppt/slides/slide5.xml" Id="R76e2c28cca5544b2" /><Relationship Type="http://schemas.openxmlformats.org/officeDocument/2006/relationships/slide" Target="/ppt/slides/slide6.xml" Id="Rb747f146875a499d" /><Relationship Type="http://schemas.openxmlformats.org/officeDocument/2006/relationships/slide" Target="/ppt/slides/slide7.xml" Id="R0cc9a6b7ee2f4f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737771520e47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99ee26a564339" /><Relationship Type="http://schemas.openxmlformats.org/officeDocument/2006/relationships/theme" Target="/ppt/slideMasters/theme/theme1.xml" Id="R2725416b585740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799ee26a5643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158d60a0c48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12bebaa034d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6db8072c042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2892f7e9740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121b65dee4c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3cf7e96ff44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6511bbc544f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SLIPPAGE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SLIPPAGE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SLIPPAGE INVEST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SLIPPAGE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SLIPPAGE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SLIPPAGE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485 721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1 013 645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1 112 336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SLIPPAGE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ELLIS JOAKIM GREVE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SLIPPAGE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Joakim Ellis, Prost Christies vei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927 146 193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SLIPPAGE INVEST AS</a:t>
            </a:r>
          </a:p>
        </p:txBody>
      </p:sp>
    </p:spTree>
  </p:cSld>
  <p:clrMapOvr>
    <a:masterClrMapping xmlns:a="http://schemas.openxmlformats.org/drawingml/2006/main"/>
  </p:clrMapOvr>
</p:sld>
</file>