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49d5981f6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c73daee014eb2"/>
  </p:sldMasterIdLst>
  <p:sldIdLst>
    <p:sldId xmlns:r="http://schemas.openxmlformats.org/officeDocument/2006/relationships" id="256" r:id="Rb1ff69823e3e4645"/>
    <p:sldId xmlns:r="http://schemas.openxmlformats.org/officeDocument/2006/relationships" id="257" r:id="R2f32e9d6bd664c6a"/>
    <p:sldId xmlns:r="http://schemas.openxmlformats.org/officeDocument/2006/relationships" id="258" r:id="Rf23ba9afccaf4f10"/>
    <p:sldId xmlns:r="http://schemas.openxmlformats.org/officeDocument/2006/relationships" id="259" r:id="Rb3147b4fc79c4ed1"/>
    <p:sldId xmlns:r="http://schemas.openxmlformats.org/officeDocument/2006/relationships" id="260" r:id="R1e6a757daf04445b"/>
    <p:sldId xmlns:r="http://schemas.openxmlformats.org/officeDocument/2006/relationships" id="261" r:id="Rb18fd02b40d54141"/>
    <p:sldId xmlns:r="http://schemas.openxmlformats.org/officeDocument/2006/relationships" id="262" r:id="Rff59d9f0243e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c73daee014eb2" /><Relationship Type="http://schemas.openxmlformats.org/officeDocument/2006/relationships/slide" Target="/ppt/slides/slide1.xml" Id="Rb1ff69823e3e4645" /><Relationship Type="http://schemas.openxmlformats.org/officeDocument/2006/relationships/slide" Target="/ppt/slides/slide2.xml" Id="R2f32e9d6bd664c6a" /><Relationship Type="http://schemas.openxmlformats.org/officeDocument/2006/relationships/slide" Target="/ppt/slides/slide3.xml" Id="Rf23ba9afccaf4f10" /><Relationship Type="http://schemas.openxmlformats.org/officeDocument/2006/relationships/slide" Target="/ppt/slides/slide4.xml" Id="Rb3147b4fc79c4ed1" /><Relationship Type="http://schemas.openxmlformats.org/officeDocument/2006/relationships/slide" Target="/ppt/slides/slide5.xml" Id="R1e6a757daf04445b" /><Relationship Type="http://schemas.openxmlformats.org/officeDocument/2006/relationships/slide" Target="/ppt/slides/slide6.xml" Id="Rb18fd02b40d54141" /><Relationship Type="http://schemas.openxmlformats.org/officeDocument/2006/relationships/slide" Target="/ppt/slides/slide7.xml" Id="Rff59d9f0243e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570ded9b3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f61c348754694" /><Relationship Type="http://schemas.openxmlformats.org/officeDocument/2006/relationships/theme" Target="/ppt/slideMasters/theme/theme1.xml" Id="R9263812fbb31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f61c34875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b6aab929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ad9628c9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e0d3fb6c2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54500a5d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af1b9c67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7cba25287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8b021d1eb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608 810 880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21 863 957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20 295 617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198 598 182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558 377 993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Sutterøygata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