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75e553654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ecb0b9cf04145"/>
  </p:sldMasterIdLst>
  <p:sldIdLst>
    <p:sldId xmlns:r="http://schemas.openxmlformats.org/officeDocument/2006/relationships" id="256" r:id="R5f962d0772b94aa1"/>
    <p:sldId xmlns:r="http://schemas.openxmlformats.org/officeDocument/2006/relationships" id="257" r:id="R7b9a37e3c4254d61"/>
    <p:sldId xmlns:r="http://schemas.openxmlformats.org/officeDocument/2006/relationships" id="258" r:id="R61c04f11910a4f6d"/>
    <p:sldId xmlns:r="http://schemas.openxmlformats.org/officeDocument/2006/relationships" id="259" r:id="Rf5627f80e9bb4d24"/>
    <p:sldId xmlns:r="http://schemas.openxmlformats.org/officeDocument/2006/relationships" id="260" r:id="R000d6da6e23442b0"/>
    <p:sldId xmlns:r="http://schemas.openxmlformats.org/officeDocument/2006/relationships" id="261" r:id="Rfe460d5032e64b2d"/>
    <p:sldId xmlns:r="http://schemas.openxmlformats.org/officeDocument/2006/relationships" id="262" r:id="R591e4e6dadbb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ecb0b9cf04145" /><Relationship Type="http://schemas.openxmlformats.org/officeDocument/2006/relationships/slide" Target="/ppt/slides/slide1.xml" Id="R5f962d0772b94aa1" /><Relationship Type="http://schemas.openxmlformats.org/officeDocument/2006/relationships/slide" Target="/ppt/slides/slide2.xml" Id="R7b9a37e3c4254d61" /><Relationship Type="http://schemas.openxmlformats.org/officeDocument/2006/relationships/slide" Target="/ppt/slides/slide3.xml" Id="R61c04f11910a4f6d" /><Relationship Type="http://schemas.openxmlformats.org/officeDocument/2006/relationships/slide" Target="/ppt/slides/slide4.xml" Id="Rf5627f80e9bb4d24" /><Relationship Type="http://schemas.openxmlformats.org/officeDocument/2006/relationships/slide" Target="/ppt/slides/slide5.xml" Id="R000d6da6e23442b0" /><Relationship Type="http://schemas.openxmlformats.org/officeDocument/2006/relationships/slide" Target="/ppt/slides/slide6.xml" Id="Rfe460d5032e64b2d" /><Relationship Type="http://schemas.openxmlformats.org/officeDocument/2006/relationships/slide" Target="/ppt/slides/slide7.xml" Id="R591e4e6dadbb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553f1ca9f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2f4d0e6f4b5d" /><Relationship Type="http://schemas.openxmlformats.org/officeDocument/2006/relationships/theme" Target="/ppt/slideMasters/theme/theme1.xml" Id="R24fc5a1abffc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f2f4d0e6f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1705f69d5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eeca34576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f6f58ccfb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8ab98f3e7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b13e909ed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0b0874549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c2370461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40 455 655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46 992 500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549 573 045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596 334 881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