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4c916ef09c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914c532304d4c"/>
  </p:sldMasterIdLst>
  <p:sldIdLst>
    <p:sldId xmlns:r="http://schemas.openxmlformats.org/officeDocument/2006/relationships" id="256" r:id="Rfff27ee799054791"/>
    <p:sldId xmlns:r="http://schemas.openxmlformats.org/officeDocument/2006/relationships" id="257" r:id="R314303e9d8934500"/>
    <p:sldId xmlns:r="http://schemas.openxmlformats.org/officeDocument/2006/relationships" id="258" r:id="R97b4b448ff1348bd"/>
    <p:sldId xmlns:r="http://schemas.openxmlformats.org/officeDocument/2006/relationships" id="259" r:id="R8679f12dd31748bc"/>
    <p:sldId xmlns:r="http://schemas.openxmlformats.org/officeDocument/2006/relationships" id="260" r:id="Rbc01aa1804cd48bf"/>
    <p:sldId xmlns:r="http://schemas.openxmlformats.org/officeDocument/2006/relationships" id="261" r:id="Rf1363865949b4b61"/>
    <p:sldId xmlns:r="http://schemas.openxmlformats.org/officeDocument/2006/relationships" id="262" r:id="R39e8f551fb35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914c532304d4c" /><Relationship Type="http://schemas.openxmlformats.org/officeDocument/2006/relationships/slide" Target="/ppt/slides/slide1.xml" Id="Rfff27ee799054791" /><Relationship Type="http://schemas.openxmlformats.org/officeDocument/2006/relationships/slide" Target="/ppt/slides/slide2.xml" Id="R314303e9d8934500" /><Relationship Type="http://schemas.openxmlformats.org/officeDocument/2006/relationships/slide" Target="/ppt/slides/slide3.xml" Id="R97b4b448ff1348bd" /><Relationship Type="http://schemas.openxmlformats.org/officeDocument/2006/relationships/slide" Target="/ppt/slides/slide4.xml" Id="R8679f12dd31748bc" /><Relationship Type="http://schemas.openxmlformats.org/officeDocument/2006/relationships/slide" Target="/ppt/slides/slide5.xml" Id="Rbc01aa1804cd48bf" /><Relationship Type="http://schemas.openxmlformats.org/officeDocument/2006/relationships/slide" Target="/ppt/slides/slide6.xml" Id="Rf1363865949b4b61" /><Relationship Type="http://schemas.openxmlformats.org/officeDocument/2006/relationships/slide" Target="/ppt/slides/slide7.xml" Id="R39e8f551fb35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4cafc3f3e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e529a49624831" /><Relationship Type="http://schemas.openxmlformats.org/officeDocument/2006/relationships/theme" Target="/ppt/slideMasters/theme/theme1.xml" Id="R547052dcb2b749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e529a4962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ab344ee25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928c7f9e147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04ac2895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d6d222259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485c7e981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9fd0b27594f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b772ba72142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LOCKERTSEN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LOCKERTSEN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KRISTIANSEN LOCKERTSEN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KRISTIANSEN LOCKERTSEN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927 166 399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LOCKERTSEN AS</a:t>
            </a:r>
          </a:p>
        </p:txBody>
      </p:sp>
    </p:spTree>
  </p:cSld>
  <p:clrMapOvr>
    <a:masterClrMapping xmlns:a="http://schemas.openxmlformats.org/drawingml/2006/main"/>
  </p:clrMapOvr>
</p:sld>
</file>