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0b3c7d0b2449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b9e121de9e40b5"/>
  </p:sldMasterIdLst>
  <p:sldIdLst>
    <p:sldId xmlns:r="http://schemas.openxmlformats.org/officeDocument/2006/relationships" id="256" r:id="R93f100825f6a4285"/>
    <p:sldId xmlns:r="http://schemas.openxmlformats.org/officeDocument/2006/relationships" id="257" r:id="R4789e8926e7c4f55"/>
    <p:sldId xmlns:r="http://schemas.openxmlformats.org/officeDocument/2006/relationships" id="258" r:id="R33b08ef319b341b1"/>
    <p:sldId xmlns:r="http://schemas.openxmlformats.org/officeDocument/2006/relationships" id="259" r:id="R01ca7ecb9235497d"/>
    <p:sldId xmlns:r="http://schemas.openxmlformats.org/officeDocument/2006/relationships" id="260" r:id="R5b4319f06d044109"/>
    <p:sldId xmlns:r="http://schemas.openxmlformats.org/officeDocument/2006/relationships" id="261" r:id="Rc8df3d4417ea400b"/>
    <p:sldId xmlns:r="http://schemas.openxmlformats.org/officeDocument/2006/relationships" id="262" r:id="R369f55bf99dd46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b9e121de9e40b5" /><Relationship Type="http://schemas.openxmlformats.org/officeDocument/2006/relationships/slide" Target="/ppt/slides/slide1.xml" Id="R93f100825f6a4285" /><Relationship Type="http://schemas.openxmlformats.org/officeDocument/2006/relationships/slide" Target="/ppt/slides/slide2.xml" Id="R4789e8926e7c4f55" /><Relationship Type="http://schemas.openxmlformats.org/officeDocument/2006/relationships/slide" Target="/ppt/slides/slide3.xml" Id="R33b08ef319b341b1" /><Relationship Type="http://schemas.openxmlformats.org/officeDocument/2006/relationships/slide" Target="/ppt/slides/slide4.xml" Id="R01ca7ecb9235497d" /><Relationship Type="http://schemas.openxmlformats.org/officeDocument/2006/relationships/slide" Target="/ppt/slides/slide5.xml" Id="R5b4319f06d044109" /><Relationship Type="http://schemas.openxmlformats.org/officeDocument/2006/relationships/slide" Target="/ppt/slides/slide6.xml" Id="Rc8df3d4417ea400b" /><Relationship Type="http://schemas.openxmlformats.org/officeDocument/2006/relationships/slide" Target="/ppt/slides/slide7.xml" Id="R369f55bf99dd46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a02c6314b846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214ff3ef74958" /><Relationship Type="http://schemas.openxmlformats.org/officeDocument/2006/relationships/theme" Target="/ppt/slideMasters/theme/theme1.xml" Id="R7919a679f10c47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3214ff3ef749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787fe4f4042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f8df915484e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14fe7497647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33920eeb54e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04a3fbb6942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e224a58cd4d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2b382bee14b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NEDRELID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NEDRELID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236 514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173 529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1 777 692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NEDRELID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Bestumstubben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927 168 545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NEDRELID AS</a:t>
            </a:r>
          </a:p>
        </p:txBody>
      </p:sp>
    </p:spTree>
  </p:cSld>
  <p:clrMapOvr>
    <a:masterClrMapping xmlns:a="http://schemas.openxmlformats.org/drawingml/2006/main"/>
  </p:clrMapOvr>
</p:sld>
</file>