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49ccef86b443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0d90c73a34dab"/>
  </p:sldMasterIdLst>
  <p:sldIdLst>
    <p:sldId xmlns:r="http://schemas.openxmlformats.org/officeDocument/2006/relationships" id="256" r:id="Rcb997ece2e10470d"/>
    <p:sldId xmlns:r="http://schemas.openxmlformats.org/officeDocument/2006/relationships" id="257" r:id="Rdf968253947848db"/>
    <p:sldId xmlns:r="http://schemas.openxmlformats.org/officeDocument/2006/relationships" id="258" r:id="R4e82f2e86cf6488e"/>
    <p:sldId xmlns:r="http://schemas.openxmlformats.org/officeDocument/2006/relationships" id="259" r:id="R25713f88a39f46a1"/>
    <p:sldId xmlns:r="http://schemas.openxmlformats.org/officeDocument/2006/relationships" id="260" r:id="R248b4cfef3a14371"/>
    <p:sldId xmlns:r="http://schemas.openxmlformats.org/officeDocument/2006/relationships" id="261" r:id="R71beabf8d6b94dbe"/>
    <p:sldId xmlns:r="http://schemas.openxmlformats.org/officeDocument/2006/relationships" id="262" r:id="Rfd36cd6d09bb47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0d90c73a34dab" /><Relationship Type="http://schemas.openxmlformats.org/officeDocument/2006/relationships/slide" Target="/ppt/slides/slide1.xml" Id="Rcb997ece2e10470d" /><Relationship Type="http://schemas.openxmlformats.org/officeDocument/2006/relationships/slide" Target="/ppt/slides/slide2.xml" Id="Rdf968253947848db" /><Relationship Type="http://schemas.openxmlformats.org/officeDocument/2006/relationships/slide" Target="/ppt/slides/slide3.xml" Id="R4e82f2e86cf6488e" /><Relationship Type="http://schemas.openxmlformats.org/officeDocument/2006/relationships/slide" Target="/ppt/slides/slide4.xml" Id="R25713f88a39f46a1" /><Relationship Type="http://schemas.openxmlformats.org/officeDocument/2006/relationships/slide" Target="/ppt/slides/slide5.xml" Id="R248b4cfef3a14371" /><Relationship Type="http://schemas.openxmlformats.org/officeDocument/2006/relationships/slide" Target="/ppt/slides/slide6.xml" Id="R71beabf8d6b94dbe" /><Relationship Type="http://schemas.openxmlformats.org/officeDocument/2006/relationships/slide" Target="/ppt/slides/slide7.xml" Id="Rfd36cd6d09bb47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cbcfa7c7d40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e6f72e2d34eb8" /><Relationship Type="http://schemas.openxmlformats.org/officeDocument/2006/relationships/theme" Target="/ppt/slideMasters/theme/theme1.xml" Id="R4cd8614375054b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1e6f72e2d3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18504150845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5b1094704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20835740d4e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a7bf485f442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8b1e31e4b43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292d4991b41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142329b37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SOLAND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4 103 252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4 143 259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NINA SOLLIE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TOR CHRISTIAN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