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371554319042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97334e9a98407d"/>
  </p:sldMasterIdLst>
  <p:sldIdLst>
    <p:sldId xmlns:r="http://schemas.openxmlformats.org/officeDocument/2006/relationships" id="256" r:id="R7145ef88aaac4010"/>
    <p:sldId xmlns:r="http://schemas.openxmlformats.org/officeDocument/2006/relationships" id="257" r:id="R517a5bf52bcd465b"/>
    <p:sldId xmlns:r="http://schemas.openxmlformats.org/officeDocument/2006/relationships" id="258" r:id="R1681ac7aca264407"/>
    <p:sldId xmlns:r="http://schemas.openxmlformats.org/officeDocument/2006/relationships" id="259" r:id="R1baf3898411f4eea"/>
    <p:sldId xmlns:r="http://schemas.openxmlformats.org/officeDocument/2006/relationships" id="260" r:id="R8a67d3b16fad42e2"/>
    <p:sldId xmlns:r="http://schemas.openxmlformats.org/officeDocument/2006/relationships" id="261" r:id="Rcef2f9c04a1d4f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7334e9a98407d" /><Relationship Type="http://schemas.openxmlformats.org/officeDocument/2006/relationships/slide" Target="/ppt/slides/slide1.xml" Id="R7145ef88aaac4010" /><Relationship Type="http://schemas.openxmlformats.org/officeDocument/2006/relationships/slide" Target="/ppt/slides/slide2.xml" Id="R517a5bf52bcd465b" /><Relationship Type="http://schemas.openxmlformats.org/officeDocument/2006/relationships/slide" Target="/ppt/slides/slide3.xml" Id="R1681ac7aca264407" /><Relationship Type="http://schemas.openxmlformats.org/officeDocument/2006/relationships/slide" Target="/ppt/slides/slide4.xml" Id="R1baf3898411f4eea" /><Relationship Type="http://schemas.openxmlformats.org/officeDocument/2006/relationships/slide" Target="/ppt/slides/slide5.xml" Id="R8a67d3b16fad42e2" /><Relationship Type="http://schemas.openxmlformats.org/officeDocument/2006/relationships/slide" Target="/ppt/slides/slide6.xml" Id="Rcef2f9c04a1d4f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4a6d183f14c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f9947c9504fa0" /><Relationship Type="http://schemas.openxmlformats.org/officeDocument/2006/relationships/theme" Target="/ppt/slideMasters/theme/theme1.xml" Id="R1eda043d70d24d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9f9947c9504f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90b5183f64a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aa5444ce444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c3b5cc52f44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8cc77ed184e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c8cb1de1443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793f69d3a4a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SUNDVOLD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Kvernlivegen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2066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927 169 401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SUNDVOLD HOLDING AS</a:t>
            </a:r>
          </a:p>
        </p:txBody>
      </p:sp>
    </p:spTree>
  </p:cSld>
  <p:clrMapOvr>
    <a:masterClrMapping xmlns:a="http://schemas.openxmlformats.org/drawingml/2006/main"/>
  </p:clrMapOvr>
</p:sld>
</file>