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4e2072fc8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ac769261d43c1"/>
  </p:sldMasterIdLst>
  <p:sldIdLst>
    <p:sldId xmlns:r="http://schemas.openxmlformats.org/officeDocument/2006/relationships" id="256" r:id="Rcc7fbbb46c604552"/>
    <p:sldId xmlns:r="http://schemas.openxmlformats.org/officeDocument/2006/relationships" id="257" r:id="R3c1af4d9360a4e12"/>
    <p:sldId xmlns:r="http://schemas.openxmlformats.org/officeDocument/2006/relationships" id="258" r:id="Rd38d823817dc41a5"/>
    <p:sldId xmlns:r="http://schemas.openxmlformats.org/officeDocument/2006/relationships" id="259" r:id="R847e66ccca7e4c19"/>
    <p:sldId xmlns:r="http://schemas.openxmlformats.org/officeDocument/2006/relationships" id="260" r:id="R3c160d8a39284e70"/>
    <p:sldId xmlns:r="http://schemas.openxmlformats.org/officeDocument/2006/relationships" id="261" r:id="R796ad71ca6fe4f48"/>
    <p:sldId xmlns:r="http://schemas.openxmlformats.org/officeDocument/2006/relationships" id="262" r:id="R8c130e42c9f0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ac769261d43c1" /><Relationship Type="http://schemas.openxmlformats.org/officeDocument/2006/relationships/slide" Target="/ppt/slides/slide1.xml" Id="Rcc7fbbb46c604552" /><Relationship Type="http://schemas.openxmlformats.org/officeDocument/2006/relationships/slide" Target="/ppt/slides/slide2.xml" Id="R3c1af4d9360a4e12" /><Relationship Type="http://schemas.openxmlformats.org/officeDocument/2006/relationships/slide" Target="/ppt/slides/slide3.xml" Id="Rd38d823817dc41a5" /><Relationship Type="http://schemas.openxmlformats.org/officeDocument/2006/relationships/slide" Target="/ppt/slides/slide4.xml" Id="R847e66ccca7e4c19" /><Relationship Type="http://schemas.openxmlformats.org/officeDocument/2006/relationships/slide" Target="/ppt/slides/slide5.xml" Id="R3c160d8a39284e70" /><Relationship Type="http://schemas.openxmlformats.org/officeDocument/2006/relationships/slide" Target="/ppt/slides/slide6.xml" Id="R796ad71ca6fe4f48" /><Relationship Type="http://schemas.openxmlformats.org/officeDocument/2006/relationships/slide" Target="/ppt/slides/slide7.xml" Id="R8c130e42c9f0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7742e3f07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7e12e14ea49cb" /><Relationship Type="http://schemas.openxmlformats.org/officeDocument/2006/relationships/theme" Target="/ppt/slideMasters/theme/theme1.xml" Id="R677a043f3118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7e12e14ea49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a0a33e33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1fadf2261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3ee3c1331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dc7fabe1f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66a6ee858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8b2fde94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81d04e1a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