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7d10e2459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6074e4489431b"/>
  </p:sldMasterIdLst>
  <p:sldIdLst>
    <p:sldId xmlns:r="http://schemas.openxmlformats.org/officeDocument/2006/relationships" id="256" r:id="Rbe0c2392de324ab2"/>
    <p:sldId xmlns:r="http://schemas.openxmlformats.org/officeDocument/2006/relationships" id="257" r:id="Re8dfd836bd5c4ec8"/>
    <p:sldId xmlns:r="http://schemas.openxmlformats.org/officeDocument/2006/relationships" id="258" r:id="Reac3e9f526dc4ce1"/>
    <p:sldId xmlns:r="http://schemas.openxmlformats.org/officeDocument/2006/relationships" id="259" r:id="Rf866c8c78aac404a"/>
    <p:sldId xmlns:r="http://schemas.openxmlformats.org/officeDocument/2006/relationships" id="260" r:id="R3c259a8a048748d0"/>
    <p:sldId xmlns:r="http://schemas.openxmlformats.org/officeDocument/2006/relationships" id="261" r:id="Rf26e2b512146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6074e4489431b" /><Relationship Type="http://schemas.openxmlformats.org/officeDocument/2006/relationships/slide" Target="/ppt/slides/slide1.xml" Id="Rbe0c2392de324ab2" /><Relationship Type="http://schemas.openxmlformats.org/officeDocument/2006/relationships/slide" Target="/ppt/slides/slide2.xml" Id="Re8dfd836bd5c4ec8" /><Relationship Type="http://schemas.openxmlformats.org/officeDocument/2006/relationships/slide" Target="/ppt/slides/slide3.xml" Id="Reac3e9f526dc4ce1" /><Relationship Type="http://schemas.openxmlformats.org/officeDocument/2006/relationships/slide" Target="/ppt/slides/slide4.xml" Id="Rf866c8c78aac404a" /><Relationship Type="http://schemas.openxmlformats.org/officeDocument/2006/relationships/slide" Target="/ppt/slides/slide5.xml" Id="R3c259a8a048748d0" /><Relationship Type="http://schemas.openxmlformats.org/officeDocument/2006/relationships/slide" Target="/ppt/slides/slide6.xml" Id="Rf26e2b512146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6830d8f2a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00d2aa49c406f" /><Relationship Type="http://schemas.openxmlformats.org/officeDocument/2006/relationships/theme" Target="/ppt/slideMasters/theme/theme1.xml" Id="R8fe89f7ae543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00d2aa49c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05a757b94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ca0640de8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019e06f98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e12734ced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b03a15a83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e24862e79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F.A.H.STEIN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F.A.H.STEIN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F.A.H.STEIN OG ANLEGG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F.A.H.STEIN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F.A.H.STEIN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F.A.H.STEIN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8 024 159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248 681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2 641 122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F.A.H.STEIN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Krokfossvegen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F.A.H.STEIN OG ANLEGG AS</a:t>
            </a:r>
          </a:p>
        </p:txBody>
      </p:sp>
    </p:spTree>
  </p:cSld>
  <p:clrMapOvr>
    <a:masterClrMapping xmlns:a="http://schemas.openxmlformats.org/drawingml/2006/main"/>
  </p:clrMapOvr>
</p:sld>
</file>