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901bb90e34a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20665cfa304b29"/>
  </p:sldMasterIdLst>
  <p:sldIdLst>
    <p:sldId xmlns:r="http://schemas.openxmlformats.org/officeDocument/2006/relationships" id="256" r:id="Rec0bf59057ae46ec"/>
    <p:sldId xmlns:r="http://schemas.openxmlformats.org/officeDocument/2006/relationships" id="257" r:id="Rd1974f3ed0a845b6"/>
    <p:sldId xmlns:r="http://schemas.openxmlformats.org/officeDocument/2006/relationships" id="258" r:id="R2b56cdad5e874887"/>
    <p:sldId xmlns:r="http://schemas.openxmlformats.org/officeDocument/2006/relationships" id="259" r:id="R27079d29c8e84bb7"/>
    <p:sldId xmlns:r="http://schemas.openxmlformats.org/officeDocument/2006/relationships" id="260" r:id="R2e70e691751148ce"/>
    <p:sldId xmlns:r="http://schemas.openxmlformats.org/officeDocument/2006/relationships" id="261" r:id="R78692a3a59584148"/>
    <p:sldId xmlns:r="http://schemas.openxmlformats.org/officeDocument/2006/relationships" id="262" r:id="R894db2fdb9f94f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0665cfa304b29" /><Relationship Type="http://schemas.openxmlformats.org/officeDocument/2006/relationships/slide" Target="/ppt/slides/slide1.xml" Id="Rec0bf59057ae46ec" /><Relationship Type="http://schemas.openxmlformats.org/officeDocument/2006/relationships/slide" Target="/ppt/slides/slide2.xml" Id="Rd1974f3ed0a845b6" /><Relationship Type="http://schemas.openxmlformats.org/officeDocument/2006/relationships/slide" Target="/ppt/slides/slide3.xml" Id="R2b56cdad5e874887" /><Relationship Type="http://schemas.openxmlformats.org/officeDocument/2006/relationships/slide" Target="/ppt/slides/slide4.xml" Id="R27079d29c8e84bb7" /><Relationship Type="http://schemas.openxmlformats.org/officeDocument/2006/relationships/slide" Target="/ppt/slides/slide5.xml" Id="R2e70e691751148ce" /><Relationship Type="http://schemas.openxmlformats.org/officeDocument/2006/relationships/slide" Target="/ppt/slides/slide6.xml" Id="R78692a3a59584148" /><Relationship Type="http://schemas.openxmlformats.org/officeDocument/2006/relationships/slide" Target="/ppt/slides/slide7.xml" Id="R894db2fdb9f94f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834d32e5c4d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001bdcc3b4f10" /><Relationship Type="http://schemas.openxmlformats.org/officeDocument/2006/relationships/theme" Target="/ppt/slideMasters/theme/theme1.xml" Id="Raaa2598788fc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d001bdcc3b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47ed0c14148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7038ecad8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e94974081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721c8279a43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958648b19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bc9d4c49243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f6037efbd46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HELM STYRBORD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 STYRBORD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6 437 323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2 206 960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−3 187 177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40 335 593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40 553 899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WETLESEN BORGE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927 173 921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HELM STYRBORD AS</a:t>
            </a:r>
          </a:p>
        </p:txBody>
      </p:sp>
    </p:spTree>
  </p:cSld>
  <p:clrMapOvr>
    <a:masterClrMapping xmlns:a="http://schemas.openxmlformats.org/drawingml/2006/main"/>
  </p:clrMapOvr>
</p:sld>
</file>