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a83df0f4ea4c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b069e568914cee"/>
  </p:sldMasterIdLst>
  <p:sldIdLst>
    <p:sldId xmlns:r="http://schemas.openxmlformats.org/officeDocument/2006/relationships" id="256" r:id="R50b0419dcf3e4508"/>
    <p:sldId xmlns:r="http://schemas.openxmlformats.org/officeDocument/2006/relationships" id="257" r:id="R570fb033931e437e"/>
    <p:sldId xmlns:r="http://schemas.openxmlformats.org/officeDocument/2006/relationships" id="258" r:id="Rf0c4df01423a4eed"/>
    <p:sldId xmlns:r="http://schemas.openxmlformats.org/officeDocument/2006/relationships" id="259" r:id="R0865ad0aaa3143e9"/>
    <p:sldId xmlns:r="http://schemas.openxmlformats.org/officeDocument/2006/relationships" id="260" r:id="R9f15cc3d106040f2"/>
    <p:sldId xmlns:r="http://schemas.openxmlformats.org/officeDocument/2006/relationships" id="261" r:id="R41bf30ac7b564e91"/>
    <p:sldId xmlns:r="http://schemas.openxmlformats.org/officeDocument/2006/relationships" id="262" r:id="R89992d56e12e4c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b069e568914cee" /><Relationship Type="http://schemas.openxmlformats.org/officeDocument/2006/relationships/slide" Target="/ppt/slides/slide1.xml" Id="R50b0419dcf3e4508" /><Relationship Type="http://schemas.openxmlformats.org/officeDocument/2006/relationships/slide" Target="/ppt/slides/slide2.xml" Id="R570fb033931e437e" /><Relationship Type="http://schemas.openxmlformats.org/officeDocument/2006/relationships/slide" Target="/ppt/slides/slide3.xml" Id="Rf0c4df01423a4eed" /><Relationship Type="http://schemas.openxmlformats.org/officeDocument/2006/relationships/slide" Target="/ppt/slides/slide4.xml" Id="R0865ad0aaa3143e9" /><Relationship Type="http://schemas.openxmlformats.org/officeDocument/2006/relationships/slide" Target="/ppt/slides/slide5.xml" Id="R9f15cc3d106040f2" /><Relationship Type="http://schemas.openxmlformats.org/officeDocument/2006/relationships/slide" Target="/ppt/slides/slide6.xml" Id="R41bf30ac7b564e91" /><Relationship Type="http://schemas.openxmlformats.org/officeDocument/2006/relationships/slide" Target="/ppt/slides/slide7.xml" Id="R89992d56e12e4c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3559d360914a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5b0fb057f04ca2" /><Relationship Type="http://schemas.openxmlformats.org/officeDocument/2006/relationships/theme" Target="/ppt/slideMasters/theme/theme1.xml" Id="Rf0842dae484b48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5b0fb057f04c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8a9151a1f741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810d62dde44f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5de94d364d4b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100a8b6d4142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f1741f309947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09841b89c742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1cfbf2ea84a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TITUS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TITUS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TITUS INVEST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TITUS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TITUS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TITUS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1 189 532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1 062 925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791 687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7 380 013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28 664 511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TITUS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WILHELMSEN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TITUS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927 181 541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TITUS INVEST AS</a:t>
            </a:r>
          </a:p>
        </p:txBody>
      </p:sp>
    </p:spTree>
  </p:cSld>
  <p:clrMapOvr>
    <a:masterClrMapping xmlns:a="http://schemas.openxmlformats.org/drawingml/2006/main"/>
  </p:clrMapOvr>
</p:sld>
</file>