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10e0835e2345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501fd1a21e4ffe"/>
  </p:sldMasterIdLst>
  <p:sldIdLst>
    <p:sldId xmlns:r="http://schemas.openxmlformats.org/officeDocument/2006/relationships" id="256" r:id="Ra2895874f3884fdd"/>
    <p:sldId xmlns:r="http://schemas.openxmlformats.org/officeDocument/2006/relationships" id="257" r:id="Rfcdee57bb54e4341"/>
    <p:sldId xmlns:r="http://schemas.openxmlformats.org/officeDocument/2006/relationships" id="258" r:id="Ra764269faaf84003"/>
    <p:sldId xmlns:r="http://schemas.openxmlformats.org/officeDocument/2006/relationships" id="259" r:id="R7a880eb3d4ca4670"/>
    <p:sldId xmlns:r="http://schemas.openxmlformats.org/officeDocument/2006/relationships" id="260" r:id="R01c297cadcdb4a2f"/>
    <p:sldId xmlns:r="http://schemas.openxmlformats.org/officeDocument/2006/relationships" id="261" r:id="Rc93a07c0cd0f44ec"/>
    <p:sldId xmlns:r="http://schemas.openxmlformats.org/officeDocument/2006/relationships" id="262" r:id="R02b2308ae97d4b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01fd1a21e4ffe" /><Relationship Type="http://schemas.openxmlformats.org/officeDocument/2006/relationships/slide" Target="/ppt/slides/slide1.xml" Id="Ra2895874f3884fdd" /><Relationship Type="http://schemas.openxmlformats.org/officeDocument/2006/relationships/slide" Target="/ppt/slides/slide2.xml" Id="Rfcdee57bb54e4341" /><Relationship Type="http://schemas.openxmlformats.org/officeDocument/2006/relationships/slide" Target="/ppt/slides/slide3.xml" Id="Ra764269faaf84003" /><Relationship Type="http://schemas.openxmlformats.org/officeDocument/2006/relationships/slide" Target="/ppt/slides/slide4.xml" Id="R7a880eb3d4ca4670" /><Relationship Type="http://schemas.openxmlformats.org/officeDocument/2006/relationships/slide" Target="/ppt/slides/slide5.xml" Id="R01c297cadcdb4a2f" /><Relationship Type="http://schemas.openxmlformats.org/officeDocument/2006/relationships/slide" Target="/ppt/slides/slide6.xml" Id="Rc93a07c0cd0f44ec" /><Relationship Type="http://schemas.openxmlformats.org/officeDocument/2006/relationships/slide" Target="/ppt/slides/slide7.xml" Id="R02b2308ae97d4b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830c47fa04e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69d5db4cc4290" /><Relationship Type="http://schemas.openxmlformats.org/officeDocument/2006/relationships/theme" Target="/ppt/slideMasters/theme/theme1.xml" Id="Rc06c6568c69a4e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69d5db4cc42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56d2b3c7a4e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f8cdf565244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8d09f53d842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809dd21fa4a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4eff71ee84c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def0853854a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807d1713c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KRISTINE GRØNLUND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Prinsessealléen 17E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927 190 842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MINATO AS</a:t>
            </a:r>
          </a:p>
        </p:txBody>
      </p:sp>
    </p:spTree>
  </p:cSld>
  <p:clrMapOvr>
    <a:masterClrMapping xmlns:a="http://schemas.openxmlformats.org/drawingml/2006/main"/>
  </p:clrMapOvr>
</p:sld>
</file>