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1a9868d5f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a8344b0574594"/>
  </p:sldMasterIdLst>
  <p:sldIdLst>
    <p:sldId xmlns:r="http://schemas.openxmlformats.org/officeDocument/2006/relationships" id="256" r:id="R1127c6cd7b2b414e"/>
    <p:sldId xmlns:r="http://schemas.openxmlformats.org/officeDocument/2006/relationships" id="257" r:id="R116d5cf800fc40b2"/>
    <p:sldId xmlns:r="http://schemas.openxmlformats.org/officeDocument/2006/relationships" id="258" r:id="R723402c7bb4e43ed"/>
    <p:sldId xmlns:r="http://schemas.openxmlformats.org/officeDocument/2006/relationships" id="259" r:id="Rf3d134a6a2244284"/>
    <p:sldId xmlns:r="http://schemas.openxmlformats.org/officeDocument/2006/relationships" id="260" r:id="Rff43af9564a6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a8344b0574594" /><Relationship Type="http://schemas.openxmlformats.org/officeDocument/2006/relationships/slide" Target="/ppt/slides/slide1.xml" Id="R1127c6cd7b2b414e" /><Relationship Type="http://schemas.openxmlformats.org/officeDocument/2006/relationships/slide" Target="/ppt/slides/slide2.xml" Id="R116d5cf800fc40b2" /><Relationship Type="http://schemas.openxmlformats.org/officeDocument/2006/relationships/slide" Target="/ppt/slides/slide3.xml" Id="R723402c7bb4e43ed" /><Relationship Type="http://schemas.openxmlformats.org/officeDocument/2006/relationships/slide" Target="/ppt/slides/slide4.xml" Id="Rf3d134a6a2244284" /><Relationship Type="http://schemas.openxmlformats.org/officeDocument/2006/relationships/slide" Target="/ppt/slides/slide5.xml" Id="Rff43af9564a6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d08b8463f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20283f8cd488f" /><Relationship Type="http://schemas.openxmlformats.org/officeDocument/2006/relationships/theme" Target="/ppt/slideMasters/theme/theme1.xml" Id="R573879410fd7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20283f8cd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cfb78c967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66b950c28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80b7d071e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af8729032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71db2562f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FIRST OPPORTUNITIES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FIRST OPPORTUNITIES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927 192 144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