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a180242a1c4c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5ae04ad5ac4a0e"/>
  </p:sldMasterIdLst>
  <p:sldIdLst>
    <p:sldId xmlns:r="http://schemas.openxmlformats.org/officeDocument/2006/relationships" id="256" r:id="R10d83a28e524457e"/>
    <p:sldId xmlns:r="http://schemas.openxmlformats.org/officeDocument/2006/relationships" id="257" r:id="R07057754224a4a55"/>
    <p:sldId xmlns:r="http://schemas.openxmlformats.org/officeDocument/2006/relationships" id="258" r:id="Rca17952566f04dba"/>
    <p:sldId xmlns:r="http://schemas.openxmlformats.org/officeDocument/2006/relationships" id="259" r:id="R8827bf8811084568"/>
    <p:sldId xmlns:r="http://schemas.openxmlformats.org/officeDocument/2006/relationships" id="260" r:id="R59b7ae81ebaf47a8"/>
    <p:sldId xmlns:r="http://schemas.openxmlformats.org/officeDocument/2006/relationships" id="261" r:id="R1489094c67374176"/>
    <p:sldId xmlns:r="http://schemas.openxmlformats.org/officeDocument/2006/relationships" id="262" r:id="R13ac51bb449f42a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5ae04ad5ac4a0e" /><Relationship Type="http://schemas.openxmlformats.org/officeDocument/2006/relationships/slide" Target="/ppt/slides/slide1.xml" Id="R10d83a28e524457e" /><Relationship Type="http://schemas.openxmlformats.org/officeDocument/2006/relationships/slide" Target="/ppt/slides/slide2.xml" Id="R07057754224a4a55" /><Relationship Type="http://schemas.openxmlformats.org/officeDocument/2006/relationships/slide" Target="/ppt/slides/slide3.xml" Id="Rca17952566f04dba" /><Relationship Type="http://schemas.openxmlformats.org/officeDocument/2006/relationships/slide" Target="/ppt/slides/slide4.xml" Id="R8827bf8811084568" /><Relationship Type="http://schemas.openxmlformats.org/officeDocument/2006/relationships/slide" Target="/ppt/slides/slide5.xml" Id="R59b7ae81ebaf47a8" /><Relationship Type="http://schemas.openxmlformats.org/officeDocument/2006/relationships/slide" Target="/ppt/slides/slide6.xml" Id="R1489094c67374176" /><Relationship Type="http://schemas.openxmlformats.org/officeDocument/2006/relationships/slide" Target="/ppt/slides/slide7.xml" Id="R13ac51bb449f42a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0062cab0a040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468c7fa7743d5" /><Relationship Type="http://schemas.openxmlformats.org/officeDocument/2006/relationships/theme" Target="/ppt/slideMasters/theme/theme1.xml" Id="R17c78cb9574446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0468c7fa7743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ab975e0bdc41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a0cae66bb48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89fcf901248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09a4394b54d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832b20a8a46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47c8eb36647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2e87179a241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MAIKEN LEONARDSEN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MAIKEN LEONARDSEN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MAIKEN LEONARDSEN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MAIKEN LEONARDSEN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MAIKEN LEONARDSEN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MAIKEN LEONARDSEN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1 876 010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−125 406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709 603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1 039 681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MAIKEN LEONARDSEN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MAIKEN LEONARDSEN JENSEN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MAIKEN LEONARDSEN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Maiken Leonardsen Jensen, Odins gate 11A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927 195 321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MAIKEN LEONARDSEN AS</a:t>
            </a:r>
          </a:p>
        </p:txBody>
      </p:sp>
    </p:spTree>
  </p:cSld>
  <p:clrMapOvr>
    <a:masterClrMapping xmlns:a="http://schemas.openxmlformats.org/drawingml/2006/main"/>
  </p:clrMapOvr>
</p:sld>
</file>