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de8c9a721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1e6b7fbb74fce"/>
  </p:sldMasterIdLst>
  <p:sldIdLst>
    <p:sldId xmlns:r="http://schemas.openxmlformats.org/officeDocument/2006/relationships" id="256" r:id="R551ebc5592a64006"/>
    <p:sldId xmlns:r="http://schemas.openxmlformats.org/officeDocument/2006/relationships" id="257" r:id="Ra2b8a462ab2e4332"/>
    <p:sldId xmlns:r="http://schemas.openxmlformats.org/officeDocument/2006/relationships" id="258" r:id="Re03d6443b2084cb2"/>
    <p:sldId xmlns:r="http://schemas.openxmlformats.org/officeDocument/2006/relationships" id="259" r:id="Rf40d17e529d74198"/>
    <p:sldId xmlns:r="http://schemas.openxmlformats.org/officeDocument/2006/relationships" id="260" r:id="R996740175b2b485b"/>
    <p:sldId xmlns:r="http://schemas.openxmlformats.org/officeDocument/2006/relationships" id="261" r:id="R030cbdbf39fb4189"/>
    <p:sldId xmlns:r="http://schemas.openxmlformats.org/officeDocument/2006/relationships" id="262" r:id="R38d35e0905e1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1e6b7fbb74fce" /><Relationship Type="http://schemas.openxmlformats.org/officeDocument/2006/relationships/slide" Target="/ppt/slides/slide1.xml" Id="R551ebc5592a64006" /><Relationship Type="http://schemas.openxmlformats.org/officeDocument/2006/relationships/slide" Target="/ppt/slides/slide2.xml" Id="Ra2b8a462ab2e4332" /><Relationship Type="http://schemas.openxmlformats.org/officeDocument/2006/relationships/slide" Target="/ppt/slides/slide3.xml" Id="Re03d6443b2084cb2" /><Relationship Type="http://schemas.openxmlformats.org/officeDocument/2006/relationships/slide" Target="/ppt/slides/slide4.xml" Id="Rf40d17e529d74198" /><Relationship Type="http://schemas.openxmlformats.org/officeDocument/2006/relationships/slide" Target="/ppt/slides/slide5.xml" Id="R996740175b2b485b" /><Relationship Type="http://schemas.openxmlformats.org/officeDocument/2006/relationships/slide" Target="/ppt/slides/slide6.xml" Id="R030cbdbf39fb4189" /><Relationship Type="http://schemas.openxmlformats.org/officeDocument/2006/relationships/slide" Target="/ppt/slides/slide7.xml" Id="R38d35e0905e1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8231a1a8b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2e1cac9f94a4a" /><Relationship Type="http://schemas.openxmlformats.org/officeDocument/2006/relationships/theme" Target="/ppt/slideMasters/theme/theme1.xml" Id="Rec1d93d7f725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2e1cac9f94a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3fee95bb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3bcf0a2b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05c55935b4f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2682f35ea45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f9698d1224d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69fc3efe46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7520b717b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J.ENEVOLDSEN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J.ENEVOLDSEN HOLDING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ENEVOLDSEN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927 197 839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J.ENEVOLDSEN HOLDING AS</a:t>
            </a:r>
          </a:p>
        </p:txBody>
      </p:sp>
    </p:spTree>
  </p:cSld>
  <p:clrMapOvr>
    <a:masterClrMapping xmlns:a="http://schemas.openxmlformats.org/drawingml/2006/main"/>
  </p:clrMapOvr>
</p:sld>
</file>