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71f4c18b9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7e141788e4fcc"/>
  </p:sldMasterIdLst>
  <p:sldIdLst>
    <p:sldId xmlns:r="http://schemas.openxmlformats.org/officeDocument/2006/relationships" id="256" r:id="R8781b0a7e91e4db8"/>
    <p:sldId xmlns:r="http://schemas.openxmlformats.org/officeDocument/2006/relationships" id="257" r:id="R6eeff8bb374d479f"/>
    <p:sldId xmlns:r="http://schemas.openxmlformats.org/officeDocument/2006/relationships" id="258" r:id="Rbf18b9f220374960"/>
    <p:sldId xmlns:r="http://schemas.openxmlformats.org/officeDocument/2006/relationships" id="259" r:id="R3064721f1d254b6e"/>
    <p:sldId xmlns:r="http://schemas.openxmlformats.org/officeDocument/2006/relationships" id="260" r:id="R45b4520bd1554e9a"/>
    <p:sldId xmlns:r="http://schemas.openxmlformats.org/officeDocument/2006/relationships" id="261" r:id="R87a33f3562034e50"/>
    <p:sldId xmlns:r="http://schemas.openxmlformats.org/officeDocument/2006/relationships" id="262" r:id="R0d4744c05e82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7e141788e4fcc" /><Relationship Type="http://schemas.openxmlformats.org/officeDocument/2006/relationships/slide" Target="/ppt/slides/slide1.xml" Id="R8781b0a7e91e4db8" /><Relationship Type="http://schemas.openxmlformats.org/officeDocument/2006/relationships/slide" Target="/ppt/slides/slide2.xml" Id="R6eeff8bb374d479f" /><Relationship Type="http://schemas.openxmlformats.org/officeDocument/2006/relationships/slide" Target="/ppt/slides/slide3.xml" Id="Rbf18b9f220374960" /><Relationship Type="http://schemas.openxmlformats.org/officeDocument/2006/relationships/slide" Target="/ppt/slides/slide4.xml" Id="R3064721f1d254b6e" /><Relationship Type="http://schemas.openxmlformats.org/officeDocument/2006/relationships/slide" Target="/ppt/slides/slide5.xml" Id="R45b4520bd1554e9a" /><Relationship Type="http://schemas.openxmlformats.org/officeDocument/2006/relationships/slide" Target="/ppt/slides/slide6.xml" Id="R87a33f3562034e50" /><Relationship Type="http://schemas.openxmlformats.org/officeDocument/2006/relationships/slide" Target="/ppt/slides/slide7.xml" Id="R0d4744c05e82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8b887d484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cab015d842ac" /><Relationship Type="http://schemas.openxmlformats.org/officeDocument/2006/relationships/theme" Target="/ppt/slideMasters/theme/theme1.xml" Id="Rd31424304531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9cab015d8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b37f4a1a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3bbe5e9a8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dcb1c454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6455abac7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34645e3b8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59531b6e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703294da6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TRYMO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155 429 036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182 826 559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927 198 479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TRYMO AS</a:t>
            </a:r>
          </a:p>
        </p:txBody>
      </p:sp>
    </p:spTree>
  </p:cSld>
  <p:clrMapOvr>
    <a:masterClrMapping xmlns:a="http://schemas.openxmlformats.org/drawingml/2006/main"/>
  </p:clrMapOvr>
</p:sld>
</file>