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7250893924a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b0d1ce9e44e46"/>
  </p:sldMasterIdLst>
  <p:sldIdLst>
    <p:sldId xmlns:r="http://schemas.openxmlformats.org/officeDocument/2006/relationships" id="256" r:id="Rf0b0b610928e4d35"/>
    <p:sldId xmlns:r="http://schemas.openxmlformats.org/officeDocument/2006/relationships" id="257" r:id="R4f268fcc7f854b29"/>
    <p:sldId xmlns:r="http://schemas.openxmlformats.org/officeDocument/2006/relationships" id="258" r:id="R067a4d5f49f9424f"/>
    <p:sldId xmlns:r="http://schemas.openxmlformats.org/officeDocument/2006/relationships" id="259" r:id="R25a05eadab25453d"/>
    <p:sldId xmlns:r="http://schemas.openxmlformats.org/officeDocument/2006/relationships" id="260" r:id="Rde0c75e78f39464c"/>
    <p:sldId xmlns:r="http://schemas.openxmlformats.org/officeDocument/2006/relationships" id="261" r:id="R255ba08bce974a91"/>
    <p:sldId xmlns:r="http://schemas.openxmlformats.org/officeDocument/2006/relationships" id="262" r:id="R6ac9fc0ce2ea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b0d1ce9e44e46" /><Relationship Type="http://schemas.openxmlformats.org/officeDocument/2006/relationships/slide" Target="/ppt/slides/slide1.xml" Id="Rf0b0b610928e4d35" /><Relationship Type="http://schemas.openxmlformats.org/officeDocument/2006/relationships/slide" Target="/ppt/slides/slide2.xml" Id="R4f268fcc7f854b29" /><Relationship Type="http://schemas.openxmlformats.org/officeDocument/2006/relationships/slide" Target="/ppt/slides/slide3.xml" Id="R067a4d5f49f9424f" /><Relationship Type="http://schemas.openxmlformats.org/officeDocument/2006/relationships/slide" Target="/ppt/slides/slide4.xml" Id="R25a05eadab25453d" /><Relationship Type="http://schemas.openxmlformats.org/officeDocument/2006/relationships/slide" Target="/ppt/slides/slide5.xml" Id="Rde0c75e78f39464c" /><Relationship Type="http://schemas.openxmlformats.org/officeDocument/2006/relationships/slide" Target="/ppt/slides/slide6.xml" Id="R255ba08bce974a91" /><Relationship Type="http://schemas.openxmlformats.org/officeDocument/2006/relationships/slide" Target="/ppt/slides/slide7.xml" Id="R6ac9fc0ce2ea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f3aed7f77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7e54a1f7f4288" /><Relationship Type="http://schemas.openxmlformats.org/officeDocument/2006/relationships/theme" Target="/ppt/slideMasters/theme/theme1.xml" Id="R1359ee4bbaf14a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7e54a1f7f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35891d04b40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cd5f3c13e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6416d143e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714cb02fc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ed177c8584f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30a0995e448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38136af1b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RØMCKE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RØMCKE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RØMCKE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Bjørnerudveien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927 207 648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RØMCKE HOLDING AS</a:t>
            </a:r>
          </a:p>
        </p:txBody>
      </p:sp>
    </p:spTree>
  </p:cSld>
  <p:clrMapOvr>
    <a:masterClrMapping xmlns:a="http://schemas.openxmlformats.org/drawingml/2006/main"/>
  </p:clrMapOvr>
</p:sld>
</file>