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bc471083f4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3f852574e40de"/>
  </p:sldMasterIdLst>
  <p:sldIdLst>
    <p:sldId xmlns:r="http://schemas.openxmlformats.org/officeDocument/2006/relationships" id="256" r:id="R9e2fb1dde01e4f56"/>
    <p:sldId xmlns:r="http://schemas.openxmlformats.org/officeDocument/2006/relationships" id="257" r:id="Rc3d7b756e45b46f3"/>
    <p:sldId xmlns:r="http://schemas.openxmlformats.org/officeDocument/2006/relationships" id="258" r:id="R9a61206a2ec54289"/>
    <p:sldId xmlns:r="http://schemas.openxmlformats.org/officeDocument/2006/relationships" id="259" r:id="Rb801db2f21254974"/>
    <p:sldId xmlns:r="http://schemas.openxmlformats.org/officeDocument/2006/relationships" id="260" r:id="Rf99579aaf3644777"/>
    <p:sldId xmlns:r="http://schemas.openxmlformats.org/officeDocument/2006/relationships" id="261" r:id="Rcf52350fe0504707"/>
    <p:sldId xmlns:r="http://schemas.openxmlformats.org/officeDocument/2006/relationships" id="262" r:id="R8277d30e50b040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3f852574e40de" /><Relationship Type="http://schemas.openxmlformats.org/officeDocument/2006/relationships/slide" Target="/ppt/slides/slide1.xml" Id="R9e2fb1dde01e4f56" /><Relationship Type="http://schemas.openxmlformats.org/officeDocument/2006/relationships/slide" Target="/ppt/slides/slide2.xml" Id="Rc3d7b756e45b46f3" /><Relationship Type="http://schemas.openxmlformats.org/officeDocument/2006/relationships/slide" Target="/ppt/slides/slide3.xml" Id="R9a61206a2ec54289" /><Relationship Type="http://schemas.openxmlformats.org/officeDocument/2006/relationships/slide" Target="/ppt/slides/slide4.xml" Id="Rb801db2f21254974" /><Relationship Type="http://schemas.openxmlformats.org/officeDocument/2006/relationships/slide" Target="/ppt/slides/slide5.xml" Id="Rf99579aaf3644777" /><Relationship Type="http://schemas.openxmlformats.org/officeDocument/2006/relationships/slide" Target="/ppt/slides/slide6.xml" Id="Rcf52350fe0504707" /><Relationship Type="http://schemas.openxmlformats.org/officeDocument/2006/relationships/slide" Target="/ppt/slides/slide7.xml" Id="R8277d30e50b040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0cee8963d46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2234991814af1" /><Relationship Type="http://schemas.openxmlformats.org/officeDocument/2006/relationships/theme" Target="/ppt/slideMasters/theme/theme1.xml" Id="R24d1cd0e571c42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a223499181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953af585248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98e5746344b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98d037b8f4c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31752a41240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183cf5358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dc0cbe39644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ad8c1160749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JUTO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1 571 338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1 484 933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2 284 114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2 772 380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WOO KVANDAL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Underhaugsveien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927 208 814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JUTO INVEST AS</a:t>
            </a:r>
          </a:p>
        </p:txBody>
      </p:sp>
    </p:spTree>
  </p:cSld>
  <p:clrMapOvr>
    <a:masterClrMapping xmlns:a="http://schemas.openxmlformats.org/drawingml/2006/main"/>
  </p:clrMapOvr>
</p:sld>
</file>