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5b3fe600f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bd5992e1c4a24"/>
  </p:sldMasterIdLst>
  <p:sldIdLst>
    <p:sldId xmlns:r="http://schemas.openxmlformats.org/officeDocument/2006/relationships" id="256" r:id="R652daf2386284305"/>
    <p:sldId xmlns:r="http://schemas.openxmlformats.org/officeDocument/2006/relationships" id="257" r:id="R844cbdffca564f33"/>
    <p:sldId xmlns:r="http://schemas.openxmlformats.org/officeDocument/2006/relationships" id="258" r:id="R479c5539eb204f44"/>
    <p:sldId xmlns:r="http://schemas.openxmlformats.org/officeDocument/2006/relationships" id="259" r:id="R2b312d936287457f"/>
    <p:sldId xmlns:r="http://schemas.openxmlformats.org/officeDocument/2006/relationships" id="260" r:id="Re951ce8b1fdf4f00"/>
    <p:sldId xmlns:r="http://schemas.openxmlformats.org/officeDocument/2006/relationships" id="261" r:id="R75fed0cee49f43a3"/>
    <p:sldId xmlns:r="http://schemas.openxmlformats.org/officeDocument/2006/relationships" id="262" r:id="Rd2cb3228722c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bd5992e1c4a24" /><Relationship Type="http://schemas.openxmlformats.org/officeDocument/2006/relationships/slide" Target="/ppt/slides/slide1.xml" Id="R652daf2386284305" /><Relationship Type="http://schemas.openxmlformats.org/officeDocument/2006/relationships/slide" Target="/ppt/slides/slide2.xml" Id="R844cbdffca564f33" /><Relationship Type="http://schemas.openxmlformats.org/officeDocument/2006/relationships/slide" Target="/ppt/slides/slide3.xml" Id="R479c5539eb204f44" /><Relationship Type="http://schemas.openxmlformats.org/officeDocument/2006/relationships/slide" Target="/ppt/slides/slide4.xml" Id="R2b312d936287457f" /><Relationship Type="http://schemas.openxmlformats.org/officeDocument/2006/relationships/slide" Target="/ppt/slides/slide5.xml" Id="Re951ce8b1fdf4f00" /><Relationship Type="http://schemas.openxmlformats.org/officeDocument/2006/relationships/slide" Target="/ppt/slides/slide6.xml" Id="R75fed0cee49f43a3" /><Relationship Type="http://schemas.openxmlformats.org/officeDocument/2006/relationships/slide" Target="/ppt/slides/slide7.xml" Id="Rd2cb3228722c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1c8a69377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b8bd8b69b4898" /><Relationship Type="http://schemas.openxmlformats.org/officeDocument/2006/relationships/theme" Target="/ppt/slideMasters/theme/theme1.xml" Id="R2f054f3989c3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b8bd8b69b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b99de78ad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d947e3533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d7c3e2cdb4b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9aaef0bce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fa05d5e55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0927191e45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742bcaf1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LEON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