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2457221a5042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422c6e44d04948"/>
  </p:sldMasterIdLst>
  <p:sldIdLst>
    <p:sldId xmlns:r="http://schemas.openxmlformats.org/officeDocument/2006/relationships" id="256" r:id="R1f32cdd05c714eaf"/>
    <p:sldId xmlns:r="http://schemas.openxmlformats.org/officeDocument/2006/relationships" id="257" r:id="R334f72048cc14838"/>
    <p:sldId xmlns:r="http://schemas.openxmlformats.org/officeDocument/2006/relationships" id="258" r:id="Rc3de4adc75b1477c"/>
    <p:sldId xmlns:r="http://schemas.openxmlformats.org/officeDocument/2006/relationships" id="259" r:id="R228c65e35327490e"/>
    <p:sldId xmlns:r="http://schemas.openxmlformats.org/officeDocument/2006/relationships" id="260" r:id="Rb1c5f0af8ba64701"/>
    <p:sldId xmlns:r="http://schemas.openxmlformats.org/officeDocument/2006/relationships" id="261" r:id="R6400c957d9c942b8"/>
    <p:sldId xmlns:r="http://schemas.openxmlformats.org/officeDocument/2006/relationships" id="262" r:id="R59f0935cdae94f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422c6e44d04948" /><Relationship Type="http://schemas.openxmlformats.org/officeDocument/2006/relationships/slide" Target="/ppt/slides/slide1.xml" Id="R1f32cdd05c714eaf" /><Relationship Type="http://schemas.openxmlformats.org/officeDocument/2006/relationships/slide" Target="/ppt/slides/slide2.xml" Id="R334f72048cc14838" /><Relationship Type="http://schemas.openxmlformats.org/officeDocument/2006/relationships/slide" Target="/ppt/slides/slide3.xml" Id="Rc3de4adc75b1477c" /><Relationship Type="http://schemas.openxmlformats.org/officeDocument/2006/relationships/slide" Target="/ppt/slides/slide4.xml" Id="R228c65e35327490e" /><Relationship Type="http://schemas.openxmlformats.org/officeDocument/2006/relationships/slide" Target="/ppt/slides/slide5.xml" Id="Rb1c5f0af8ba64701" /><Relationship Type="http://schemas.openxmlformats.org/officeDocument/2006/relationships/slide" Target="/ppt/slides/slide6.xml" Id="R6400c957d9c942b8" /><Relationship Type="http://schemas.openxmlformats.org/officeDocument/2006/relationships/slide" Target="/ppt/slides/slide7.xml" Id="R59f0935cdae94f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a14531fbbb42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e8c478bc4b4ece" /><Relationship Type="http://schemas.openxmlformats.org/officeDocument/2006/relationships/theme" Target="/ppt/slideMasters/theme/theme1.xml" Id="R63c0c44e252c45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e8c478bc4b4e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4cba1352304f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e1ec91230043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c8bd4806eb4a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7cb1e3d75545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3040728f324f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196fc7b244c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4f5742c12d45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SALOMONSEN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SALOMONSEN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SALOMONSEN GROUP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SALOMONSEN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SALOMONSEN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SALOMONSEN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−1 088 517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3 620 566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SALOMONSEN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ANDERSEN SALOMONSEN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SALOMONSEN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Sakkastadvika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5538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927 216 310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SALOMONSEN GROUP AS</a:t>
            </a:r>
          </a:p>
        </p:txBody>
      </p:sp>
    </p:spTree>
  </p:cSld>
  <p:clrMapOvr>
    <a:masterClrMapping xmlns:a="http://schemas.openxmlformats.org/drawingml/2006/main"/>
  </p:clrMapOvr>
</p:sld>
</file>