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046d14547d942e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bad7f9710fd4ebd"/>
  </p:sldMasterIdLst>
  <p:sldIdLst>
    <p:sldId xmlns:r="http://schemas.openxmlformats.org/officeDocument/2006/relationships" id="256" r:id="R395376c32a534169"/>
    <p:sldId xmlns:r="http://schemas.openxmlformats.org/officeDocument/2006/relationships" id="257" r:id="R0139b2c75c3c46e9"/>
    <p:sldId xmlns:r="http://schemas.openxmlformats.org/officeDocument/2006/relationships" id="258" r:id="R4b2511bed41c47dc"/>
    <p:sldId xmlns:r="http://schemas.openxmlformats.org/officeDocument/2006/relationships" id="259" r:id="R6e48c7c124c249f4"/>
    <p:sldId xmlns:r="http://schemas.openxmlformats.org/officeDocument/2006/relationships" id="260" r:id="R158cf44803b04ff2"/>
    <p:sldId xmlns:r="http://schemas.openxmlformats.org/officeDocument/2006/relationships" id="261" r:id="R5a17ab77e5d84901"/>
    <p:sldId xmlns:r="http://schemas.openxmlformats.org/officeDocument/2006/relationships" id="262" r:id="Ra131d9492fc6409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ad7f9710fd4ebd" /><Relationship Type="http://schemas.openxmlformats.org/officeDocument/2006/relationships/slide" Target="/ppt/slides/slide1.xml" Id="R395376c32a534169" /><Relationship Type="http://schemas.openxmlformats.org/officeDocument/2006/relationships/slide" Target="/ppt/slides/slide2.xml" Id="R0139b2c75c3c46e9" /><Relationship Type="http://schemas.openxmlformats.org/officeDocument/2006/relationships/slide" Target="/ppt/slides/slide3.xml" Id="R4b2511bed41c47dc" /><Relationship Type="http://schemas.openxmlformats.org/officeDocument/2006/relationships/slide" Target="/ppt/slides/slide4.xml" Id="R6e48c7c124c249f4" /><Relationship Type="http://schemas.openxmlformats.org/officeDocument/2006/relationships/slide" Target="/ppt/slides/slide5.xml" Id="R158cf44803b04ff2" /><Relationship Type="http://schemas.openxmlformats.org/officeDocument/2006/relationships/slide" Target="/ppt/slides/slide6.xml" Id="R5a17ab77e5d84901" /><Relationship Type="http://schemas.openxmlformats.org/officeDocument/2006/relationships/slide" Target="/ppt/slides/slide7.xml" Id="Ra131d9492fc6409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08c4d1ff3042b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193e202a6e4b5b" /><Relationship Type="http://schemas.openxmlformats.org/officeDocument/2006/relationships/theme" Target="/ppt/slideMasters/theme/theme1.xml" Id="R4601ce7d1024429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2193e202a6e4b5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777ff326394cf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91b032e6fd43c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38c69f869c424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a792c4d73f4de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288f0596ff46e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f63bff7c9e45e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0865994dbf433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BL FUTURE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 FUTURE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 FUTURE AS ble etablert [år] og holder til i Ler.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 FUTURE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 FUTURE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 FUTURE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−142 299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 FUTURE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LJØKJELL BJARTE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 FUTURE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Bjarte Ljøkjell, Lykkjvegen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7234 Ler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927 218 062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 FUTURE AS</a:t>
            </a:r>
          </a:p>
        </p:txBody>
      </p:sp>
    </p:spTree>
  </p:cSld>
  <p:clrMapOvr>
    <a:masterClrMapping xmlns:a="http://schemas.openxmlformats.org/drawingml/2006/main"/>
  </p:clrMapOvr>
</p:sld>
</file>