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bdf7660a7f49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934419e9948ae"/>
  </p:sldMasterIdLst>
  <p:sldIdLst>
    <p:sldId xmlns:r="http://schemas.openxmlformats.org/officeDocument/2006/relationships" id="256" r:id="R01d3c2c10c704840"/>
    <p:sldId xmlns:r="http://schemas.openxmlformats.org/officeDocument/2006/relationships" id="257" r:id="R9fe846a51d7044c2"/>
    <p:sldId xmlns:r="http://schemas.openxmlformats.org/officeDocument/2006/relationships" id="258" r:id="Ree890b7e53f74af2"/>
    <p:sldId xmlns:r="http://schemas.openxmlformats.org/officeDocument/2006/relationships" id="259" r:id="R286148e8178e41c1"/>
    <p:sldId xmlns:r="http://schemas.openxmlformats.org/officeDocument/2006/relationships" id="260" r:id="R5181140f0f8d4264"/>
    <p:sldId xmlns:r="http://schemas.openxmlformats.org/officeDocument/2006/relationships" id="261" r:id="R23295a3a1bb94cd8"/>
    <p:sldId xmlns:r="http://schemas.openxmlformats.org/officeDocument/2006/relationships" id="262" r:id="R0cf7d80e748c4d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934419e9948ae" /><Relationship Type="http://schemas.openxmlformats.org/officeDocument/2006/relationships/slide" Target="/ppt/slides/slide1.xml" Id="R01d3c2c10c704840" /><Relationship Type="http://schemas.openxmlformats.org/officeDocument/2006/relationships/slide" Target="/ppt/slides/slide2.xml" Id="R9fe846a51d7044c2" /><Relationship Type="http://schemas.openxmlformats.org/officeDocument/2006/relationships/slide" Target="/ppt/slides/slide3.xml" Id="Ree890b7e53f74af2" /><Relationship Type="http://schemas.openxmlformats.org/officeDocument/2006/relationships/slide" Target="/ppt/slides/slide4.xml" Id="R286148e8178e41c1" /><Relationship Type="http://schemas.openxmlformats.org/officeDocument/2006/relationships/slide" Target="/ppt/slides/slide5.xml" Id="R5181140f0f8d4264" /><Relationship Type="http://schemas.openxmlformats.org/officeDocument/2006/relationships/slide" Target="/ppt/slides/slide6.xml" Id="R23295a3a1bb94cd8" /><Relationship Type="http://schemas.openxmlformats.org/officeDocument/2006/relationships/slide" Target="/ppt/slides/slide7.xml" Id="R0cf7d80e748c4d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9a3bb4332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d444321634a66" /><Relationship Type="http://schemas.openxmlformats.org/officeDocument/2006/relationships/theme" Target="/ppt/slideMasters/theme/theme1.xml" Id="Re21918f7973140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3d444321634a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45ffba6e7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6633fbf3b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01d76366443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b1a45b8dd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b19b0edb6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0cf871bb649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a4aa1fa29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 BJØRNAAS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 BJØRNAAS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10 327 263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10 602 965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MARIE IGNACIO BJØRNAAS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 REYES IGNACIO BJØRNAAS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BJØRNAAS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927 229 250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