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ce25853f1f44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d581349c87432b"/>
  </p:sldMasterIdLst>
  <p:sldIdLst>
    <p:sldId xmlns:r="http://schemas.openxmlformats.org/officeDocument/2006/relationships" id="256" r:id="Ra2c0bdc621b44ea4"/>
    <p:sldId xmlns:r="http://schemas.openxmlformats.org/officeDocument/2006/relationships" id="257" r:id="Rdd1857a468144b33"/>
    <p:sldId xmlns:r="http://schemas.openxmlformats.org/officeDocument/2006/relationships" id="258" r:id="R5a93ed92bc5f4219"/>
    <p:sldId xmlns:r="http://schemas.openxmlformats.org/officeDocument/2006/relationships" id="259" r:id="R9bf259b7c9904392"/>
    <p:sldId xmlns:r="http://schemas.openxmlformats.org/officeDocument/2006/relationships" id="260" r:id="R99deb2db277c43be"/>
    <p:sldId xmlns:r="http://schemas.openxmlformats.org/officeDocument/2006/relationships" id="261" r:id="Rc0ae3e3811214221"/>
    <p:sldId xmlns:r="http://schemas.openxmlformats.org/officeDocument/2006/relationships" id="262" r:id="R4df7c2fe6c304f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d581349c87432b" /><Relationship Type="http://schemas.openxmlformats.org/officeDocument/2006/relationships/slide" Target="/ppt/slides/slide1.xml" Id="Ra2c0bdc621b44ea4" /><Relationship Type="http://schemas.openxmlformats.org/officeDocument/2006/relationships/slide" Target="/ppt/slides/slide2.xml" Id="Rdd1857a468144b33" /><Relationship Type="http://schemas.openxmlformats.org/officeDocument/2006/relationships/slide" Target="/ppt/slides/slide3.xml" Id="R5a93ed92bc5f4219" /><Relationship Type="http://schemas.openxmlformats.org/officeDocument/2006/relationships/slide" Target="/ppt/slides/slide4.xml" Id="R9bf259b7c9904392" /><Relationship Type="http://schemas.openxmlformats.org/officeDocument/2006/relationships/slide" Target="/ppt/slides/slide5.xml" Id="R99deb2db277c43be" /><Relationship Type="http://schemas.openxmlformats.org/officeDocument/2006/relationships/slide" Target="/ppt/slides/slide6.xml" Id="Rc0ae3e3811214221" /><Relationship Type="http://schemas.openxmlformats.org/officeDocument/2006/relationships/slide" Target="/ppt/slides/slide7.xml" Id="R4df7c2fe6c304f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b728538b7549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b7108c08144ba" /><Relationship Type="http://schemas.openxmlformats.org/officeDocument/2006/relationships/theme" Target="/ppt/slideMasters/theme/theme1.xml" Id="Rc9765620f1524f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ab7108c08144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d1d37380445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c1cea311d46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18a84bb3c49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c8714c96445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0a8d164094c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f39f1f58e48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49afb25b349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KLEVEN GODØ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 GODØ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KLEVEN GODØ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 GODØ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 GODØ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 GODØ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−311 642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2 887 339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54 627 099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56 748 245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 GODØ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ANNELISE KLEVEN GODØ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HALLVARD KLEVEN GODØ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MARTIN KLEVEN GODØ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 MARGRETE KLEVEN GODØ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 GODØ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927 233 282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 GODØ AS</a:t>
            </a:r>
          </a:p>
        </p:txBody>
      </p:sp>
    </p:spTree>
  </p:cSld>
  <p:clrMapOvr>
    <a:masterClrMapping xmlns:a="http://schemas.openxmlformats.org/drawingml/2006/main"/>
  </p:clrMapOvr>
</p:sld>
</file>